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336" r:id="rId3"/>
    <p:sldId id="338" r:id="rId4"/>
    <p:sldId id="337" r:id="rId5"/>
    <p:sldId id="345" r:id="rId6"/>
    <p:sldId id="346" r:id="rId7"/>
    <p:sldId id="348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D8394-26C7-4252-B03A-32B28966FF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EA0C77-5F74-4179-9C08-D2E8F4AD6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0A38B-524F-4C80-AE96-CED7DA9E2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6BA49-E68B-4242-99CE-3805AE1291A6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F8E28-D181-4F8B-AAF9-EA0D6AF63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3213CE-09FC-4FCE-83A7-A1B59B804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310E-F7C2-4A52-9F10-DDFF056C8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66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6E1D4-C107-4D86-978B-4957DEDFC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240CC3-93EE-4B8B-BA78-CCD5B09389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B73720-F020-4B16-8B95-B9B7AA09B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6BA49-E68B-4242-99CE-3805AE1291A6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1B6CC-F906-48E8-BE7A-503AE7085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07077-BAB2-44BE-A5A6-8767E9EAA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310E-F7C2-4A52-9F10-DDFF056C8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17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AF3988-05FD-4C2B-958C-D8383B7FF0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29938B-1E86-447D-8CF3-F2506C4EF8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E8FBAA-933A-4B28-B4C0-940DA1990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6BA49-E68B-4242-99CE-3805AE1291A6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59C047-100E-4A4E-A536-8706B0108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06B4D-267F-474A-B326-8434BC620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310E-F7C2-4A52-9F10-DDFF056C8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3308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6682CE-21FF-4E64-8EFA-07926CC9E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314180-F71D-4DEB-8BE0-86EEDCF5BB52}" type="datetime1">
              <a:rPr lang="en-US" altLang="en-US"/>
              <a:pPr/>
              <a:t>6/27/2020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487B42-1CFC-42C8-B839-AE4488EF1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FD4651-A458-42E9-BA46-3D0A81EB0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BEFE4B-F4BF-47A3-91B5-4BA0B62DB1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6962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CCCAF-29A2-41BA-9BB3-25EFC2C09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63C3A8-79F2-4CD3-8EA4-3EE66849182B}" type="datetime1">
              <a:rPr lang="en-US" altLang="en-US"/>
              <a:pPr/>
              <a:t>6/27/2020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DCBB64-0A1E-47C1-AFF1-169D6963A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F01BE1-1C25-466D-9BBC-EB5C40714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69047-5994-46E6-BE10-7FBF40E437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1164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DE0206-C5C0-41AD-98C3-06359D67C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EF7726-3174-43FF-907B-6D91A6E273E6}" type="datetime1">
              <a:rPr lang="en-US" altLang="en-US"/>
              <a:pPr/>
              <a:t>6/27/2020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25C919-FAB3-401D-8801-3A4E9E959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DB168-0731-4D48-89F8-457B8E54E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BBBFB0-12B6-4507-8092-C80EC6E353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55836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671076F-7BB4-4C0B-AD68-D901FBDD1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7B992D1-8B8E-420C-80F0-2C98EDE11ABF}" type="datetime1">
              <a:rPr lang="en-US" altLang="en-US"/>
              <a:pPr/>
              <a:t>6/27/2020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D7C6E99-0B6C-44E5-A3D8-64F4F1CA3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41A520C-E54A-4AAC-AAE3-CB87F1F33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ABA08-0D2B-4BAF-AAF7-A535E84D4F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48209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6E7FC2F-9A80-4786-B9AC-0229CF806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D8E8C8-7FFD-4D87-9190-28C37832BB30}" type="datetime1">
              <a:rPr lang="en-US" altLang="en-US"/>
              <a:pPr/>
              <a:t>6/27/2020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287E946-0E23-4771-9B15-BF4320E5D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699FC30-99C7-4677-B97F-9CC45F2C9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3483ED-6961-4079-9065-FE3CFCEAF7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22123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1C50988-DF12-470E-B6EB-26256B4ED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83A3A1-3630-4AB0-BD1F-C73564EF960B}" type="datetime1">
              <a:rPr lang="en-US" altLang="en-US"/>
              <a:pPr/>
              <a:t>6/27/2020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F0BAF5-3ECA-4E11-B9BA-143124BC4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AC181A4-3779-4D8D-B3E6-7E8BD5BD6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C1DCB-2A7E-4A9E-B534-E6FE9F8FBD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52276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33E766A-8A17-4CD6-951B-1E32F0973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22D4FD-CFD5-42C8-B19E-3FD7097B1575}" type="datetime1">
              <a:rPr lang="en-US" altLang="en-US"/>
              <a:pPr/>
              <a:t>6/27/2020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50A78B7-689A-4FA3-ADB9-20BEED4E9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97A90A9-EC56-4760-BF9C-5628987E6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96547-D711-4F54-A1E6-D320BB7DFC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52790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8880461-AE6F-4F2A-8656-66F7B2E60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6C094A-B4CC-4BCC-B774-F6A1561C839B}" type="datetime1">
              <a:rPr lang="en-US" altLang="en-US"/>
              <a:pPr/>
              <a:t>6/27/2020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DF60926-CB07-4E87-A33D-67D5C78FC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C6E727B-9B51-418A-B340-A8A5824BD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807FF-427C-4CF6-A68A-81A6CDB80A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1590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BEF04-FC16-4F08-AF3D-C7839F68C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9437DA-8938-4225-851A-940EC01ED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CE906-8EE6-47D0-8083-F04B08843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6BA49-E68B-4242-99CE-3805AE1291A6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C1C98-4C2C-450D-9E5A-C6763C064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FE0C32-799D-476C-AE8A-988746600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310E-F7C2-4A52-9F10-DDFF056C8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737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9043774-ECDD-4489-9789-631346190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38B9EF-6080-4660-BBD0-70FA5EFD02DC}" type="datetime1">
              <a:rPr lang="en-US" altLang="en-US"/>
              <a:pPr/>
              <a:t>6/27/2020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B93A5C7-987E-4A7A-82DC-364830681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79AF88B-E5FF-42F4-8B65-8AE0DFA7A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82F48E-BF08-40A5-85ED-71E5FB43A8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38807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07155-86DA-4495-AC2C-AD1F4AF195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87BB4F-E984-4215-A4EF-295285D7820B}" type="datetime1">
              <a:rPr lang="en-US" altLang="en-US"/>
              <a:pPr/>
              <a:t>6/27/2020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40837-15EC-4063-BD8C-9E32B307A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10BBD-4D1E-4090-AEBB-79A78F4D3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101E-822F-4CA6-BE1F-4C5B074D2A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94945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F2FE7-971A-4845-9CC3-6D3BD8148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B38BA3-BD34-4BD4-A93C-39768ADEE3FA}" type="datetime1">
              <a:rPr lang="en-US" altLang="en-US"/>
              <a:pPr/>
              <a:t>6/27/2020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4CA8DD-7A03-4773-B952-CD3AE31E5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8070B-EEBB-4DE1-9C2D-387EA4074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852BD-2C7B-4F8C-8C1E-AD88343089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0538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3928D-B309-453A-9645-BAEF1DE53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FE3C47-30F8-486C-BF29-0D3FBAAA0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EDF3C-2ECD-4C13-B751-689B24E7C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6BA49-E68B-4242-99CE-3805AE1291A6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B4E9C-82D9-41CE-B259-8E0302187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20DB01-628A-4F10-A03B-33F3FB0C0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310E-F7C2-4A52-9F10-DDFF056C8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81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84DD4-6C73-4F8E-9339-E7EBDC026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AE70C-4F77-4586-AC1D-01F066BC69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943AEC-7E69-4ECB-91B7-0C39CE120E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9B438F-BE7C-41C9-83BC-3CF0D4734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6BA49-E68B-4242-99CE-3805AE1291A6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E4D651-BB98-4BDA-BCA3-29DEB3F90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37D3FC-3979-4A9E-AE94-66B25FC0C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310E-F7C2-4A52-9F10-DDFF056C8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956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9D256-ED2A-4631-9CF9-233F1E689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F4DCF-CC0B-440F-AD4C-E37A6A108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7CDD95-D810-486E-8029-150D38BCFA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3CA0A2-0067-425E-8457-F183CE011D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80A3FD-28F2-4458-B34F-C7C9039351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D638FD-9EA2-4AA6-9706-3A1C84C53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6BA49-E68B-4242-99CE-3805AE1291A6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2D6709-E6FB-43B1-812C-784A1A9C3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7FF5A4-0605-490F-9F95-213DC0E54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310E-F7C2-4A52-9F10-DDFF056C8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621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89137-9E0F-47ED-A79B-A5F1D7964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3E4D9F-D0F8-40D7-83FE-82E87960F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6BA49-E68B-4242-99CE-3805AE1291A6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43C05A-F8E1-4808-9E91-C4C9CED5E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EA58AB-875C-4D5B-8B9A-B73502E89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310E-F7C2-4A52-9F10-DDFF056C8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49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79D49B-6235-4F38-AE4A-81EBD67B1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6BA49-E68B-4242-99CE-3805AE1291A6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2BD3D7-0C8C-49F4-9259-9F8F0ABA9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FEE5AA-A2A7-44F2-AB40-9906EBE3D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310E-F7C2-4A52-9F10-DDFF056C8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816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E9D0B-5DAB-4302-916C-8DFD264B9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1D53E-B7E1-453B-9570-ADE4D2F19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454CFE-5A33-403C-AAB7-08D8105CC7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89D504-21C3-40C5-A08C-6765C93F0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6BA49-E68B-4242-99CE-3805AE1291A6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BDB9AE-815F-4D73-B03D-369B391CB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FBE3D4-A180-44DB-BF95-EB89A36BD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310E-F7C2-4A52-9F10-DDFF056C8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68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E8720-5E5A-42D4-B08C-F79E1BE13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82072F-0E7C-4A71-8C6C-C02F5C5D54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38DB0D-7EFC-4296-AD0F-0625B2D3DE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E0019E-A40A-4C3F-81E7-20D3C94B8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6BA49-E68B-4242-99CE-3805AE1291A6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BB8945-43DE-4C42-A93E-404552E67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B47222-7506-4F25-904C-FBB346B0E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310E-F7C2-4A52-9F10-DDFF056C8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909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ACC002-EBFA-4F32-8198-CC8792C4B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DED384-A499-49B8-9E34-DC486F0C1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FD1A4-FB0B-4D3C-A56C-4F0EFEC5B9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6BA49-E68B-4242-99CE-3805AE1291A6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3356D-F4FE-4A4B-B536-A336312EFA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C6F46-1ADC-4FC5-A5ED-3DE474BCCD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3310E-F7C2-4A52-9F10-DDFF056C84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26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F6A9D8E-F5A9-47BE-A155-CD5DA37D3AA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982B0BA-B09B-45FF-8DEA-24F1CCBD1F1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BE7AE7-953B-42E1-8890-12E55D223F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C8CE2A7-308C-4441-A666-6354F4F46D04}" type="datetime1">
              <a:rPr lang="en-US" altLang="en-US"/>
              <a:pPr/>
              <a:t>6/27/2020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0F4F4-CC6A-469A-9129-31EA33B675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A8D22-C497-477E-8B94-721FA8875D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FBA1ACF-C35A-4979-94DB-47B87F33EF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0316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entilab.org/2012/11/25/avviso-flow-limitation-nei-pazienti-in-ventilazione-meccanica-progetto-di-studio-collaborativo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creativecommons.org/licenses/by/3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rhealthforever.blogspot.com/2011/10/hypoglycemia-low-blood-sugar-sign.html" TargetMode="External"/><Relationship Id="rId7" Type="http://schemas.openxmlformats.org/officeDocument/2006/relationships/hyperlink" Target="https://creativecommons.org/licenses/by-sa/3.0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creativecommons.org/licenses/by/3.0/" TargetMode="External"/><Relationship Id="rId5" Type="http://schemas.openxmlformats.org/officeDocument/2006/relationships/hyperlink" Target="http://coffeynolanx6.wikidot.com/" TargetMode="Externa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CC464-D3DF-44C1-B92A-172921836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What STAFF need to KNOW </a:t>
            </a:r>
            <a:r>
              <a:rPr lang="en-US"/>
              <a:t>about Diabetes!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605CA-CD24-47D1-9D10-B668880C1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820780" cy="3918582"/>
          </a:xfrm>
        </p:spPr>
        <p:txBody>
          <a:bodyPr anchor="t">
            <a:normAutofit/>
          </a:bodyPr>
          <a:lstStyle/>
          <a:p>
            <a:r>
              <a:rPr lang="en-US" sz="1800" dirty="0"/>
              <a:t>Develop a TEAM approach</a:t>
            </a:r>
          </a:p>
          <a:p>
            <a:r>
              <a:rPr lang="en-US" sz="1800" dirty="0"/>
              <a:t>Empower your team with knowledge</a:t>
            </a:r>
          </a:p>
          <a:p>
            <a:r>
              <a:rPr lang="en-US" sz="1800" dirty="0"/>
              <a:t>Insulin injections</a:t>
            </a:r>
          </a:p>
          <a:p>
            <a:r>
              <a:rPr lang="en-US" sz="1800" dirty="0"/>
              <a:t>Provide quick start guides to staff for symptoms</a:t>
            </a:r>
          </a:p>
          <a:p>
            <a:r>
              <a:rPr lang="en-US" sz="1800" dirty="0"/>
              <a:t>Provide quick start guides for residents who have diabetes; talk about these residents with staff, so they know what to expect and what to look for.</a:t>
            </a:r>
          </a:p>
          <a:p>
            <a:r>
              <a:rPr lang="en-US" sz="1800" dirty="0"/>
              <a:t>Role play to ready staff for crises with residents.</a:t>
            </a:r>
          </a:p>
          <a:p>
            <a:r>
              <a:rPr lang="en-US" sz="1800" dirty="0"/>
              <a:t>Teach staff how to encourage positive/healthy behaviors.</a:t>
            </a: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60E325-EA12-4FF7-9509-4B0545AC6C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021" r="6115" b="-1"/>
          <a:stretch/>
        </p:blipFill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52E2E72-8CE9-4492-86C3-698D48330A99}"/>
              </a:ext>
            </a:extLst>
          </p:cNvPr>
          <p:cNvSpPr txBox="1"/>
          <p:nvPr/>
        </p:nvSpPr>
        <p:spPr>
          <a:xfrm>
            <a:off x="10005184" y="6657945"/>
            <a:ext cx="218681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3" tooltip="http://www.ventilab.org/2012/11/25/avviso-flow-limitation-nei-pazienti-in-ventilazione-meccanica-progetto-di-studio-collaborativo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by Unknown Author is licensed under </a:t>
            </a: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4" tooltip="https://creativecommons.org/licenses/by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</a:t>
            </a:r>
            <a:endParaRPr kumimoji="0" lang="en-US" sz="7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1926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DF96E-45FF-40E2-A970-7956F7C96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43BBFE-D45A-4F12-8505-390879AAC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148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03CFE-83CE-4FA2-B9CB-B73A150F1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5DE62-CFD5-4387-A2C6-CD2E63916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4015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91E95-6ECA-4DCD-A302-AFC014A78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9E9D24-5179-459D-B9E8-25CCA80E3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406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20903-79A4-4351-A935-6A658D10D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8FA10-CAA9-47A5-9F26-6CB1FCA27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15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5112A-1136-4C1E-A2EE-42E9B7A56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B46C0-932D-4EF1-A24A-10205BA56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640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D5942-5BDB-4A8D-BED3-F4FF81F90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56C80-2315-4FE8-8938-04EB292E6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74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85920-7979-40B1-809E-F4FA9D8A0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98" y="1396289"/>
            <a:ext cx="6387102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/>
              <a:t>HYPO/HYPERGLYCEMIA – Teach the symptoms</a:t>
            </a:r>
            <a:endParaRPr lang="en-US" dirty="0"/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328ED262-AAAA-449F-9F85-0AC2225E8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2" y="2871982"/>
            <a:ext cx="6382657" cy="3181684"/>
          </a:xfrm>
        </p:spPr>
        <p:txBody>
          <a:bodyPr anchor="t">
            <a:normAutofit/>
          </a:bodyPr>
          <a:lstStyle/>
          <a:p>
            <a:r>
              <a:rPr lang="en-US" sz="1800"/>
              <a:t>ROLE PLAY can help staff respond appropriately</a:t>
            </a:r>
          </a:p>
          <a:p>
            <a:endParaRPr lang="en-US" sz="180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0" name="Rectangle 25">
            <a:extLst>
              <a:ext uri="{FF2B5EF4-FFF2-40B4-BE49-F238E27FC236}">
                <a16:creationId xmlns:a16="http://schemas.microsoft.com/office/drawing/2014/main" id="{61445B8C-D724-4F73-AB77-3CCE4E822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20963"/>
            <a:ext cx="4657345" cy="6816065"/>
          </a:xfrm>
          <a:prstGeom prst="rect">
            <a:avLst/>
          </a:prstGeom>
          <a:solidFill>
            <a:schemeClr val="bg1">
              <a:lumMod val="95000"/>
              <a:lumOff val="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Content Placeholder 4">
            <a:extLst>
              <a:ext uri="{FF2B5EF4-FFF2-40B4-BE49-F238E27FC236}">
                <a16:creationId xmlns:a16="http://schemas.microsoft.com/office/drawing/2014/main" id="{904211D8-B40B-4B2B-A5D2-1D684352FE6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1" b="2595"/>
          <a:stretch/>
        </p:blipFill>
        <p:spPr>
          <a:xfrm>
            <a:off x="8158018" y="342696"/>
            <a:ext cx="3428114" cy="2779875"/>
          </a:xfrm>
          <a:prstGeom prst="rect">
            <a:avLst/>
          </a:prstGeom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9905336-A7CD-4C75-9E77-C704674F40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73347" y="3429000"/>
            <a:ext cx="1597456" cy="0"/>
          </a:xfrm>
          <a:prstGeom prst="line">
            <a:avLst/>
          </a:prstGeom>
          <a:ln w="50800">
            <a:solidFill>
              <a:schemeClr val="bg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12240414-1F64-4AAD-848C-565EC6D3EBC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 t="10111" r="-4" b="4311"/>
          <a:stretch/>
        </p:blipFill>
        <p:spPr>
          <a:xfrm>
            <a:off x="8057281" y="3735414"/>
            <a:ext cx="3629587" cy="277987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31D91C-E374-4FD4-9A07-3D0B42795DAB}"/>
              </a:ext>
            </a:extLst>
          </p:cNvPr>
          <p:cNvSpPr txBox="1"/>
          <p:nvPr/>
        </p:nvSpPr>
        <p:spPr>
          <a:xfrm>
            <a:off x="9399316" y="2922516"/>
            <a:ext cx="218681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3" tooltip="http://yourhealthforever.blogspot.com/2011/10/hypoglycemia-low-blood-sugar-sign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by Unknown Author is licensed under </a:t>
            </a: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6" tooltip="https://creativecommons.org/licenses/by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</a:t>
            </a:r>
            <a:endParaRPr kumimoji="0" lang="en-US" sz="7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EDC8289-7932-4D04-8249-413A72AD12B9}"/>
              </a:ext>
            </a:extLst>
          </p:cNvPr>
          <p:cNvSpPr txBox="1"/>
          <p:nvPr/>
        </p:nvSpPr>
        <p:spPr>
          <a:xfrm>
            <a:off x="9379826" y="6315233"/>
            <a:ext cx="230704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5" tooltip="http://coffeynolanx6.wikidot.com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by Unknown Author is licensed under </a:t>
            </a: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7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kumimoji="0" lang="en-US" sz="7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7761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B7466-6BCA-463C-B52D-7AE9B30413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all diabetic residents have working glucometers?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53E2A-8A7E-4E6B-A004-F40F7A91C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47788"/>
            <a:ext cx="10972800" cy="4525963"/>
          </a:xfrm>
        </p:spPr>
        <p:txBody>
          <a:bodyPr/>
          <a:lstStyle/>
          <a:p>
            <a:r>
              <a:rPr lang="en-US" dirty="0"/>
              <a:t>Check monthly to ensure glucometers are working correctly.</a:t>
            </a:r>
          </a:p>
          <a:p>
            <a:r>
              <a:rPr lang="en-US" dirty="0"/>
              <a:t>Easy to add to monthly medication checks when residents are self-med.</a:t>
            </a:r>
          </a:p>
          <a:p>
            <a:r>
              <a:rPr lang="en-US" dirty="0"/>
              <a:t>Make a plan for crisis for each resident. Decide on a place to keep it to ensure it’s handy for ALL staff to access.</a:t>
            </a:r>
          </a:p>
          <a:p>
            <a:r>
              <a:rPr lang="en-US" dirty="0"/>
              <a:t>Decide as a team what the response will be and add it as an addendum to the service plan.</a:t>
            </a:r>
          </a:p>
          <a:p>
            <a:r>
              <a:rPr lang="en-US" dirty="0"/>
              <a:t>Have a “Diabetic of the month” resident to discuss at </a:t>
            </a:r>
            <a:r>
              <a:rPr lang="en-US" dirty="0" err="1"/>
              <a:t>inservices</a:t>
            </a:r>
            <a:r>
              <a:rPr lang="en-US" dirty="0"/>
              <a:t> to keep the level of awareness high.</a:t>
            </a:r>
          </a:p>
          <a:p>
            <a:r>
              <a:rPr lang="en-US" dirty="0"/>
              <a:t>Incentivize staff who are able to state the plan for residents.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864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350E1-304A-4090-840E-E005864ED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Skin and Feet: The “Achilles Heel” for diabetics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6CB29-0476-4918-B945-BFB252920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Teach staff how to </a:t>
            </a:r>
            <a:r>
              <a:rPr lang="en-US" dirty="0" err="1"/>
              <a:t>carefull</a:t>
            </a:r>
            <a:r>
              <a:rPr lang="en-US" dirty="0"/>
              <a:t> look at all skin when they are assisting with personal care.</a:t>
            </a:r>
          </a:p>
          <a:p>
            <a:r>
              <a:rPr lang="en-US" dirty="0"/>
              <a:t>Foot checks should be part of daily routine as residents don shoes.</a:t>
            </a:r>
          </a:p>
        </p:txBody>
      </p:sp>
    </p:spTree>
    <p:extLst>
      <p:ext uri="{BB962C8B-B14F-4D97-AF65-F5344CB8AC3E}">
        <p14:creationId xmlns:p14="http://schemas.microsoft.com/office/powerpoint/2010/main" val="2895287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D7BFE-2A74-42CC-AF4D-885364093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 Residents Help Staff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55CE31-848C-4EBA-A2DA-24A342F82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 training has evidence support success</a:t>
            </a:r>
          </a:p>
          <a:p>
            <a:r>
              <a:rPr lang="en-US" dirty="0"/>
              <a:t>Teach residents how to report high/low blood sugar symptoms</a:t>
            </a:r>
          </a:p>
          <a:p>
            <a:r>
              <a:rPr lang="en-US" dirty="0"/>
              <a:t>Adherence to diet</a:t>
            </a:r>
          </a:p>
          <a:p>
            <a:r>
              <a:rPr lang="en-US" dirty="0"/>
              <a:t>Report skin issues</a:t>
            </a:r>
          </a:p>
          <a:p>
            <a:r>
              <a:rPr lang="en-US" dirty="0"/>
              <a:t>Pay attention to feet/footwear</a:t>
            </a:r>
          </a:p>
          <a:p>
            <a:r>
              <a:rPr lang="en-US" dirty="0"/>
              <a:t>Exercise clubs</a:t>
            </a:r>
          </a:p>
          <a:p>
            <a:r>
              <a:rPr lang="en-US" dirty="0"/>
              <a:t>In house vision screening</a:t>
            </a:r>
          </a:p>
          <a:p>
            <a:r>
              <a:rPr lang="en-US" dirty="0"/>
              <a:t>Blood pressure checks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073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ADA5E-7C43-4571-884A-6B8719C3E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Insulin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2C4858-7861-45C5-91D4-740ED3B18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Pre-planning is everything</a:t>
            </a:r>
          </a:p>
          <a:p>
            <a:pPr lvl="1"/>
            <a:r>
              <a:rPr lang="en-US" dirty="0"/>
              <a:t>Review blood sugar logs prior to admission</a:t>
            </a:r>
          </a:p>
          <a:p>
            <a:pPr lvl="1"/>
            <a:r>
              <a:rPr lang="en-US" dirty="0"/>
              <a:t>Individualized care is important; resident habits are critical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Involve others in training.  Pharmacy and home health partners can help.  Take advantage of new initiatives to train staff.</a:t>
            </a:r>
          </a:p>
        </p:txBody>
      </p:sp>
    </p:spTree>
    <p:extLst>
      <p:ext uri="{BB962C8B-B14F-4D97-AF65-F5344CB8AC3E}">
        <p14:creationId xmlns:p14="http://schemas.microsoft.com/office/powerpoint/2010/main" val="23795828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A4A8C-BBE5-4C98-93B2-CE8E9314B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0A6E8-0691-447A-99C3-349A51589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390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8F8EA-0C07-4727-A76E-7F13E9EFE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A0470-2695-45E0-9EA4-7C5665CC5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876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6F2CA-3338-49A8-829B-F4EBC8828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8075C-CE65-4F93-9C67-EAF62264A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788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353</Words>
  <Application>Microsoft Office PowerPoint</Application>
  <PresentationFormat>Widescreen</PresentationFormat>
  <Paragraphs>38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1_Office Theme</vt:lpstr>
      <vt:lpstr>What STAFF need to KNOW about Diabetes!</vt:lpstr>
      <vt:lpstr>HYPO/HYPERGLYCEMIA – Teach the symptoms</vt:lpstr>
      <vt:lpstr>Do all diabetic residents have working glucometers?</vt:lpstr>
      <vt:lpstr>Skin and Feet: The “Achilles Heel” for diabetics</vt:lpstr>
      <vt:lpstr>Help Residents Help Staff</vt:lpstr>
      <vt:lpstr>Insulin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STAFF need to KNOW about Diabetes!</dc:title>
  <dc:creator>Linda Abel</dc:creator>
  <cp:lastModifiedBy>Linda Abel</cp:lastModifiedBy>
  <cp:revision>1</cp:revision>
  <dcterms:created xsi:type="dcterms:W3CDTF">2020-06-28T00:56:43Z</dcterms:created>
  <dcterms:modified xsi:type="dcterms:W3CDTF">2020-06-28T00:58:42Z</dcterms:modified>
</cp:coreProperties>
</file>