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60" r:id="rId5"/>
    <p:sldId id="266" r:id="rId6"/>
    <p:sldId id="267" r:id="rId7"/>
    <p:sldId id="269" r:id="rId8"/>
    <p:sldId id="259" r:id="rId9"/>
    <p:sldId id="261" r:id="rId10"/>
    <p:sldId id="265" r:id="rId11"/>
    <p:sldId id="262" r:id="rId12"/>
    <p:sldId id="263" r:id="rId13"/>
    <p:sldId id="264" r:id="rId14"/>
    <p:sldId id="268" r:id="rId15"/>
    <p:sldId id="270" r:id="rId16"/>
  </p:sldIdLst>
  <p:sldSz cx="12192000" cy="6858000"/>
  <p:notesSz cx="7077075" cy="9363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4" Type="http://schemas.openxmlformats.org/officeDocument/2006/relationships/image" Target="../media/image15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4" Type="http://schemas.openxmlformats.org/officeDocument/2006/relationships/image" Target="../media/image1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2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6DC585-0737-424F-850A-64796BF60859}" type="doc">
      <dgm:prSet loTypeId="urn:microsoft.com/office/officeart/2005/8/layout/hierarchy1" loCatId="hierarchy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8E8149A-7D91-48B7-8C12-17B8EE35D806}">
      <dgm:prSet/>
      <dgm:spPr/>
      <dgm:t>
        <a:bodyPr/>
        <a:lstStyle/>
        <a:p>
          <a:r>
            <a:rPr lang="en-US"/>
            <a:t>Welcome everyone to your activity</a:t>
          </a:r>
        </a:p>
      </dgm:t>
    </dgm:pt>
    <dgm:pt modelId="{5BD54A48-E0F2-4D6B-89EC-5604E4B386EF}" type="parTrans" cxnId="{D247467F-570E-47E5-9BE4-565C96E2139C}">
      <dgm:prSet/>
      <dgm:spPr/>
      <dgm:t>
        <a:bodyPr/>
        <a:lstStyle/>
        <a:p>
          <a:endParaRPr lang="en-US"/>
        </a:p>
      </dgm:t>
    </dgm:pt>
    <dgm:pt modelId="{3F15BAC3-0671-4188-A69F-7D21750A9560}" type="sibTrans" cxnId="{D247467F-570E-47E5-9BE4-565C96E2139C}">
      <dgm:prSet/>
      <dgm:spPr/>
      <dgm:t>
        <a:bodyPr/>
        <a:lstStyle/>
        <a:p>
          <a:endParaRPr lang="en-US"/>
        </a:p>
      </dgm:t>
    </dgm:pt>
    <dgm:pt modelId="{10F372B5-1786-4C30-99FC-37699F543606}">
      <dgm:prSet/>
      <dgm:spPr/>
      <dgm:t>
        <a:bodyPr/>
        <a:lstStyle/>
        <a:p>
          <a:r>
            <a:rPr lang="en-US"/>
            <a:t>Make sure people know one another</a:t>
          </a:r>
        </a:p>
      </dgm:t>
    </dgm:pt>
    <dgm:pt modelId="{21A3922E-A416-41A6-A646-2147518E9F9D}" type="parTrans" cxnId="{99FD9613-2FD3-483D-9796-FCA3C769F80E}">
      <dgm:prSet/>
      <dgm:spPr/>
      <dgm:t>
        <a:bodyPr/>
        <a:lstStyle/>
        <a:p>
          <a:endParaRPr lang="en-US"/>
        </a:p>
      </dgm:t>
    </dgm:pt>
    <dgm:pt modelId="{319CF2F4-B63E-41B0-B312-B62EA3ABB302}" type="sibTrans" cxnId="{99FD9613-2FD3-483D-9796-FCA3C769F80E}">
      <dgm:prSet/>
      <dgm:spPr/>
      <dgm:t>
        <a:bodyPr/>
        <a:lstStyle/>
        <a:p>
          <a:endParaRPr lang="en-US"/>
        </a:p>
      </dgm:t>
    </dgm:pt>
    <dgm:pt modelId="{C47F5FE5-B66F-4FA4-9706-A1883BC32730}">
      <dgm:prSet/>
      <dgm:spPr/>
      <dgm:t>
        <a:bodyPr/>
        <a:lstStyle/>
        <a:p>
          <a:r>
            <a:rPr lang="en-US"/>
            <a:t>Arrive early!</a:t>
          </a:r>
        </a:p>
      </dgm:t>
    </dgm:pt>
    <dgm:pt modelId="{C0570F66-5BEB-4A27-A7DE-E68AB2544697}" type="parTrans" cxnId="{19428EFB-1ECC-4F68-B874-9334AAE38F24}">
      <dgm:prSet/>
      <dgm:spPr/>
      <dgm:t>
        <a:bodyPr/>
        <a:lstStyle/>
        <a:p>
          <a:endParaRPr lang="en-US"/>
        </a:p>
      </dgm:t>
    </dgm:pt>
    <dgm:pt modelId="{84D0E46A-2DF6-4938-98BA-BBFED44976A3}" type="sibTrans" cxnId="{19428EFB-1ECC-4F68-B874-9334AAE38F24}">
      <dgm:prSet/>
      <dgm:spPr/>
      <dgm:t>
        <a:bodyPr/>
        <a:lstStyle/>
        <a:p>
          <a:endParaRPr lang="en-US"/>
        </a:p>
      </dgm:t>
    </dgm:pt>
    <dgm:pt modelId="{0D29BF29-FFFC-4963-81EE-A2569506B99C}" type="pres">
      <dgm:prSet presAssocID="{BD6DC585-0737-424F-850A-64796BF6085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EE8A7C7-A09C-4392-9CE2-2D2DF9C9F4DC}" type="pres">
      <dgm:prSet presAssocID="{C47F5FE5-B66F-4FA4-9706-A1883BC32730}" presName="hierRoot1" presStyleCnt="0"/>
      <dgm:spPr/>
    </dgm:pt>
    <dgm:pt modelId="{835F5C6D-7611-47A6-B66D-C85EF2AE7AB5}" type="pres">
      <dgm:prSet presAssocID="{C47F5FE5-B66F-4FA4-9706-A1883BC32730}" presName="composite" presStyleCnt="0"/>
      <dgm:spPr/>
    </dgm:pt>
    <dgm:pt modelId="{A071AE65-D216-4278-9EE3-B54964BB6675}" type="pres">
      <dgm:prSet presAssocID="{C47F5FE5-B66F-4FA4-9706-A1883BC32730}" presName="background" presStyleLbl="node0" presStyleIdx="0" presStyleCnt="3"/>
      <dgm:spPr/>
    </dgm:pt>
    <dgm:pt modelId="{88BD1BC0-828F-45C0-B4E3-B1A5E4BDFC34}" type="pres">
      <dgm:prSet presAssocID="{C47F5FE5-B66F-4FA4-9706-A1883BC32730}" presName="text" presStyleLbl="fgAcc0" presStyleIdx="0" presStyleCnt="3">
        <dgm:presLayoutVars>
          <dgm:chPref val="3"/>
        </dgm:presLayoutVars>
      </dgm:prSet>
      <dgm:spPr/>
    </dgm:pt>
    <dgm:pt modelId="{B071B12F-C7DA-4BBC-907C-1B3999CEFD15}" type="pres">
      <dgm:prSet presAssocID="{C47F5FE5-B66F-4FA4-9706-A1883BC32730}" presName="hierChild2" presStyleCnt="0"/>
      <dgm:spPr/>
    </dgm:pt>
    <dgm:pt modelId="{EA79679E-2BF9-406B-B337-552446B48B62}" type="pres">
      <dgm:prSet presAssocID="{18E8149A-7D91-48B7-8C12-17B8EE35D806}" presName="hierRoot1" presStyleCnt="0"/>
      <dgm:spPr/>
    </dgm:pt>
    <dgm:pt modelId="{B209A09C-9475-4265-BCEF-136A770003AA}" type="pres">
      <dgm:prSet presAssocID="{18E8149A-7D91-48B7-8C12-17B8EE35D806}" presName="composite" presStyleCnt="0"/>
      <dgm:spPr/>
    </dgm:pt>
    <dgm:pt modelId="{9ED5E890-5A86-4B9A-9206-31834963838A}" type="pres">
      <dgm:prSet presAssocID="{18E8149A-7D91-48B7-8C12-17B8EE35D806}" presName="background" presStyleLbl="node0" presStyleIdx="1" presStyleCnt="3"/>
      <dgm:spPr/>
    </dgm:pt>
    <dgm:pt modelId="{F6F96186-53C5-4F8D-B0E5-BE9FF7F7E1E2}" type="pres">
      <dgm:prSet presAssocID="{18E8149A-7D91-48B7-8C12-17B8EE35D806}" presName="text" presStyleLbl="fgAcc0" presStyleIdx="1" presStyleCnt="3">
        <dgm:presLayoutVars>
          <dgm:chPref val="3"/>
        </dgm:presLayoutVars>
      </dgm:prSet>
      <dgm:spPr/>
    </dgm:pt>
    <dgm:pt modelId="{AD63CCE7-BF86-45F1-A5C0-C0E677D44C84}" type="pres">
      <dgm:prSet presAssocID="{18E8149A-7D91-48B7-8C12-17B8EE35D806}" presName="hierChild2" presStyleCnt="0"/>
      <dgm:spPr/>
    </dgm:pt>
    <dgm:pt modelId="{67D9811E-D05F-4D1B-88D2-25CA3CFD93A3}" type="pres">
      <dgm:prSet presAssocID="{10F372B5-1786-4C30-99FC-37699F543606}" presName="hierRoot1" presStyleCnt="0"/>
      <dgm:spPr/>
    </dgm:pt>
    <dgm:pt modelId="{F9869716-3B44-45BE-AFFA-820F161BF70D}" type="pres">
      <dgm:prSet presAssocID="{10F372B5-1786-4C30-99FC-37699F543606}" presName="composite" presStyleCnt="0"/>
      <dgm:spPr/>
    </dgm:pt>
    <dgm:pt modelId="{A37A6C99-9E98-4A3C-9107-2660B41BF140}" type="pres">
      <dgm:prSet presAssocID="{10F372B5-1786-4C30-99FC-37699F543606}" presName="background" presStyleLbl="node0" presStyleIdx="2" presStyleCnt="3"/>
      <dgm:spPr/>
    </dgm:pt>
    <dgm:pt modelId="{7C77A313-EF0F-44C1-97AD-096DB105D83C}" type="pres">
      <dgm:prSet presAssocID="{10F372B5-1786-4C30-99FC-37699F543606}" presName="text" presStyleLbl="fgAcc0" presStyleIdx="2" presStyleCnt="3">
        <dgm:presLayoutVars>
          <dgm:chPref val="3"/>
        </dgm:presLayoutVars>
      </dgm:prSet>
      <dgm:spPr/>
    </dgm:pt>
    <dgm:pt modelId="{D5D04C26-A42B-4F9F-87FF-45F7D510E200}" type="pres">
      <dgm:prSet presAssocID="{10F372B5-1786-4C30-99FC-37699F543606}" presName="hierChild2" presStyleCnt="0"/>
      <dgm:spPr/>
    </dgm:pt>
  </dgm:ptLst>
  <dgm:cxnLst>
    <dgm:cxn modelId="{99FD9613-2FD3-483D-9796-FCA3C769F80E}" srcId="{BD6DC585-0737-424F-850A-64796BF60859}" destId="{10F372B5-1786-4C30-99FC-37699F543606}" srcOrd="2" destOrd="0" parTransId="{21A3922E-A416-41A6-A646-2147518E9F9D}" sibTransId="{319CF2F4-B63E-41B0-B312-B62EA3ABB302}"/>
    <dgm:cxn modelId="{6BBC8021-7DD0-4333-A050-A99A800DF272}" type="presOf" srcId="{10F372B5-1786-4C30-99FC-37699F543606}" destId="{7C77A313-EF0F-44C1-97AD-096DB105D83C}" srcOrd="0" destOrd="0" presId="urn:microsoft.com/office/officeart/2005/8/layout/hierarchy1"/>
    <dgm:cxn modelId="{0AD6F752-C4EB-424E-A503-DF1C08F348EB}" type="presOf" srcId="{18E8149A-7D91-48B7-8C12-17B8EE35D806}" destId="{F6F96186-53C5-4F8D-B0E5-BE9FF7F7E1E2}" srcOrd="0" destOrd="0" presId="urn:microsoft.com/office/officeart/2005/8/layout/hierarchy1"/>
    <dgm:cxn modelId="{D247467F-570E-47E5-9BE4-565C96E2139C}" srcId="{BD6DC585-0737-424F-850A-64796BF60859}" destId="{18E8149A-7D91-48B7-8C12-17B8EE35D806}" srcOrd="1" destOrd="0" parTransId="{5BD54A48-E0F2-4D6B-89EC-5604E4B386EF}" sibTransId="{3F15BAC3-0671-4188-A69F-7D21750A9560}"/>
    <dgm:cxn modelId="{7DED4E92-FE34-4D12-9A0A-302C0BA15DA2}" type="presOf" srcId="{C47F5FE5-B66F-4FA4-9706-A1883BC32730}" destId="{88BD1BC0-828F-45C0-B4E3-B1A5E4BDFC34}" srcOrd="0" destOrd="0" presId="urn:microsoft.com/office/officeart/2005/8/layout/hierarchy1"/>
    <dgm:cxn modelId="{40E02BEB-E7BB-4C34-A44F-A6C9CA17CB40}" type="presOf" srcId="{BD6DC585-0737-424F-850A-64796BF60859}" destId="{0D29BF29-FFFC-4963-81EE-A2569506B99C}" srcOrd="0" destOrd="0" presId="urn:microsoft.com/office/officeart/2005/8/layout/hierarchy1"/>
    <dgm:cxn modelId="{19428EFB-1ECC-4F68-B874-9334AAE38F24}" srcId="{BD6DC585-0737-424F-850A-64796BF60859}" destId="{C47F5FE5-B66F-4FA4-9706-A1883BC32730}" srcOrd="0" destOrd="0" parTransId="{C0570F66-5BEB-4A27-A7DE-E68AB2544697}" sibTransId="{84D0E46A-2DF6-4938-98BA-BBFED44976A3}"/>
    <dgm:cxn modelId="{083F2BFC-AC55-4A34-B6BE-B79EA5C29781}" type="presParOf" srcId="{0D29BF29-FFFC-4963-81EE-A2569506B99C}" destId="{6EE8A7C7-A09C-4392-9CE2-2D2DF9C9F4DC}" srcOrd="0" destOrd="0" presId="urn:microsoft.com/office/officeart/2005/8/layout/hierarchy1"/>
    <dgm:cxn modelId="{5C3CD5AF-F494-4762-86CA-7996D16350C4}" type="presParOf" srcId="{6EE8A7C7-A09C-4392-9CE2-2D2DF9C9F4DC}" destId="{835F5C6D-7611-47A6-B66D-C85EF2AE7AB5}" srcOrd="0" destOrd="0" presId="urn:microsoft.com/office/officeart/2005/8/layout/hierarchy1"/>
    <dgm:cxn modelId="{BD4853CC-00D0-4122-BB3C-62619C76306D}" type="presParOf" srcId="{835F5C6D-7611-47A6-B66D-C85EF2AE7AB5}" destId="{A071AE65-D216-4278-9EE3-B54964BB6675}" srcOrd="0" destOrd="0" presId="urn:microsoft.com/office/officeart/2005/8/layout/hierarchy1"/>
    <dgm:cxn modelId="{39240D93-41D2-4742-90B5-958D16994BEF}" type="presParOf" srcId="{835F5C6D-7611-47A6-B66D-C85EF2AE7AB5}" destId="{88BD1BC0-828F-45C0-B4E3-B1A5E4BDFC34}" srcOrd="1" destOrd="0" presId="urn:microsoft.com/office/officeart/2005/8/layout/hierarchy1"/>
    <dgm:cxn modelId="{CE4A512E-55D5-4259-B673-2DCB36BFDB4C}" type="presParOf" srcId="{6EE8A7C7-A09C-4392-9CE2-2D2DF9C9F4DC}" destId="{B071B12F-C7DA-4BBC-907C-1B3999CEFD15}" srcOrd="1" destOrd="0" presId="urn:microsoft.com/office/officeart/2005/8/layout/hierarchy1"/>
    <dgm:cxn modelId="{BD5282C2-F82C-4ED3-BC21-4F6EA2223A2A}" type="presParOf" srcId="{0D29BF29-FFFC-4963-81EE-A2569506B99C}" destId="{EA79679E-2BF9-406B-B337-552446B48B62}" srcOrd="1" destOrd="0" presId="urn:microsoft.com/office/officeart/2005/8/layout/hierarchy1"/>
    <dgm:cxn modelId="{6690979B-85AE-4226-9E9D-CFC33237D79F}" type="presParOf" srcId="{EA79679E-2BF9-406B-B337-552446B48B62}" destId="{B209A09C-9475-4265-BCEF-136A770003AA}" srcOrd="0" destOrd="0" presId="urn:microsoft.com/office/officeart/2005/8/layout/hierarchy1"/>
    <dgm:cxn modelId="{2F086D85-DC45-4AAC-B96B-823049B72E08}" type="presParOf" srcId="{B209A09C-9475-4265-BCEF-136A770003AA}" destId="{9ED5E890-5A86-4B9A-9206-31834963838A}" srcOrd="0" destOrd="0" presId="urn:microsoft.com/office/officeart/2005/8/layout/hierarchy1"/>
    <dgm:cxn modelId="{B8A0A630-DB35-4915-8419-F32FF235F01F}" type="presParOf" srcId="{B209A09C-9475-4265-BCEF-136A770003AA}" destId="{F6F96186-53C5-4F8D-B0E5-BE9FF7F7E1E2}" srcOrd="1" destOrd="0" presId="urn:microsoft.com/office/officeart/2005/8/layout/hierarchy1"/>
    <dgm:cxn modelId="{DA779D98-0C31-40DF-8B31-A7C1C998D34B}" type="presParOf" srcId="{EA79679E-2BF9-406B-B337-552446B48B62}" destId="{AD63CCE7-BF86-45F1-A5C0-C0E677D44C84}" srcOrd="1" destOrd="0" presId="urn:microsoft.com/office/officeart/2005/8/layout/hierarchy1"/>
    <dgm:cxn modelId="{66316004-9B61-4E2E-801F-B8D804D90095}" type="presParOf" srcId="{0D29BF29-FFFC-4963-81EE-A2569506B99C}" destId="{67D9811E-D05F-4D1B-88D2-25CA3CFD93A3}" srcOrd="2" destOrd="0" presId="urn:microsoft.com/office/officeart/2005/8/layout/hierarchy1"/>
    <dgm:cxn modelId="{97075EE3-11D1-4F10-AAFE-A83B00DF524A}" type="presParOf" srcId="{67D9811E-D05F-4D1B-88D2-25CA3CFD93A3}" destId="{F9869716-3B44-45BE-AFFA-820F161BF70D}" srcOrd="0" destOrd="0" presId="urn:microsoft.com/office/officeart/2005/8/layout/hierarchy1"/>
    <dgm:cxn modelId="{8C0162DE-CA50-4DF0-B073-3589DA52099A}" type="presParOf" srcId="{F9869716-3B44-45BE-AFFA-820F161BF70D}" destId="{A37A6C99-9E98-4A3C-9107-2660B41BF140}" srcOrd="0" destOrd="0" presId="urn:microsoft.com/office/officeart/2005/8/layout/hierarchy1"/>
    <dgm:cxn modelId="{166CF34D-DC43-4131-8C7A-26B6444374A7}" type="presParOf" srcId="{F9869716-3B44-45BE-AFFA-820F161BF70D}" destId="{7C77A313-EF0F-44C1-97AD-096DB105D83C}" srcOrd="1" destOrd="0" presId="urn:microsoft.com/office/officeart/2005/8/layout/hierarchy1"/>
    <dgm:cxn modelId="{C580CD4A-7DC3-48B8-8F6A-8CB618870C7B}" type="presParOf" srcId="{67D9811E-D05F-4D1B-88D2-25CA3CFD93A3}" destId="{D5D04C26-A42B-4F9F-87FF-45F7D510E20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EC87D5-C60C-499E-B1CD-6B36A0B89E8D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626241BA-4FBF-4E02-B080-F230A088A490}">
      <dgm:prSet/>
      <dgm:spPr/>
      <dgm:t>
        <a:bodyPr/>
        <a:lstStyle/>
        <a:p>
          <a:pPr>
            <a:defRPr cap="all"/>
          </a:pPr>
          <a:r>
            <a:rPr lang="en-US"/>
            <a:t>Not all residents are social butterflies</a:t>
          </a:r>
        </a:p>
      </dgm:t>
    </dgm:pt>
    <dgm:pt modelId="{9AB14908-8C1E-4D05-8D43-629ACD88B18F}" type="parTrans" cxnId="{51B4F183-9F32-4A83-9107-BF79E8B18240}">
      <dgm:prSet/>
      <dgm:spPr/>
      <dgm:t>
        <a:bodyPr/>
        <a:lstStyle/>
        <a:p>
          <a:endParaRPr lang="en-US"/>
        </a:p>
      </dgm:t>
    </dgm:pt>
    <dgm:pt modelId="{2AA25B8F-83BD-4F92-8E40-787C3ACCFEE8}" type="sibTrans" cxnId="{51B4F183-9F32-4A83-9107-BF79E8B18240}">
      <dgm:prSet/>
      <dgm:spPr/>
      <dgm:t>
        <a:bodyPr/>
        <a:lstStyle/>
        <a:p>
          <a:endParaRPr lang="en-US"/>
        </a:p>
      </dgm:t>
    </dgm:pt>
    <dgm:pt modelId="{54D4F04E-F832-40E4-9DFB-486B4EA4C78E}">
      <dgm:prSet/>
      <dgm:spPr/>
      <dgm:t>
        <a:bodyPr/>
        <a:lstStyle/>
        <a:p>
          <a:pPr>
            <a:defRPr cap="all"/>
          </a:pPr>
          <a:r>
            <a:rPr lang="en-US"/>
            <a:t>Encouragement to partake in activities</a:t>
          </a:r>
        </a:p>
      </dgm:t>
    </dgm:pt>
    <dgm:pt modelId="{83C94FE0-A430-43CD-9648-2A40177DCFC5}" type="parTrans" cxnId="{6BF92882-38B0-42B4-914C-602D2B6548A4}">
      <dgm:prSet/>
      <dgm:spPr/>
      <dgm:t>
        <a:bodyPr/>
        <a:lstStyle/>
        <a:p>
          <a:endParaRPr lang="en-US"/>
        </a:p>
      </dgm:t>
    </dgm:pt>
    <dgm:pt modelId="{054D44C7-BD0A-4635-B6AF-DC9E6BD9F6C3}" type="sibTrans" cxnId="{6BF92882-38B0-42B4-914C-602D2B6548A4}">
      <dgm:prSet/>
      <dgm:spPr/>
      <dgm:t>
        <a:bodyPr/>
        <a:lstStyle/>
        <a:p>
          <a:endParaRPr lang="en-US"/>
        </a:p>
      </dgm:t>
    </dgm:pt>
    <dgm:pt modelId="{8F46AD56-2BF3-4607-9484-3E773CECB655}">
      <dgm:prSet/>
      <dgm:spPr/>
      <dgm:t>
        <a:bodyPr/>
        <a:lstStyle/>
        <a:p>
          <a:pPr>
            <a:defRPr cap="all"/>
          </a:pPr>
          <a:r>
            <a:rPr lang="en-US"/>
            <a:t>Respect their privacy</a:t>
          </a:r>
        </a:p>
      </dgm:t>
    </dgm:pt>
    <dgm:pt modelId="{0ADB8065-77EB-4771-9666-D6D5858D4D1E}" type="parTrans" cxnId="{E2824C1F-13A2-4588-A2C0-9998E17587A7}">
      <dgm:prSet/>
      <dgm:spPr/>
      <dgm:t>
        <a:bodyPr/>
        <a:lstStyle/>
        <a:p>
          <a:endParaRPr lang="en-US"/>
        </a:p>
      </dgm:t>
    </dgm:pt>
    <dgm:pt modelId="{EB47607B-BC75-4EAE-9D52-00095E7698B7}" type="sibTrans" cxnId="{E2824C1F-13A2-4588-A2C0-9998E17587A7}">
      <dgm:prSet/>
      <dgm:spPr/>
      <dgm:t>
        <a:bodyPr/>
        <a:lstStyle/>
        <a:p>
          <a:endParaRPr lang="en-US"/>
        </a:p>
      </dgm:t>
    </dgm:pt>
    <dgm:pt modelId="{C97426F9-6078-49B3-A36E-4FC4AE9CFCD5}" type="pres">
      <dgm:prSet presAssocID="{1DEC87D5-C60C-499E-B1CD-6B36A0B89E8D}" presName="root" presStyleCnt="0">
        <dgm:presLayoutVars>
          <dgm:dir/>
          <dgm:resizeHandles val="exact"/>
        </dgm:presLayoutVars>
      </dgm:prSet>
      <dgm:spPr/>
    </dgm:pt>
    <dgm:pt modelId="{1EE9B57F-DAAE-4482-82C9-A16848948D40}" type="pres">
      <dgm:prSet presAssocID="{626241BA-4FBF-4E02-B080-F230A088A490}" presName="compNode" presStyleCnt="0"/>
      <dgm:spPr/>
    </dgm:pt>
    <dgm:pt modelId="{B9C38D58-286D-48F1-8753-171399D8ACF4}" type="pres">
      <dgm:prSet presAssocID="{626241BA-4FBF-4E02-B080-F230A088A490}" presName="iconBgRect" presStyleLbl="bgShp" presStyleIdx="0" presStyleCnt="3"/>
      <dgm:spPr/>
    </dgm:pt>
    <dgm:pt modelId="{CB5137C8-60A9-4869-A191-E193C0F8D059}" type="pres">
      <dgm:prSet presAssocID="{626241BA-4FBF-4E02-B080-F230A088A49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niversal Access"/>
        </a:ext>
      </dgm:extLst>
    </dgm:pt>
    <dgm:pt modelId="{9D316242-4A5E-4F21-B62C-0D784AF03CEB}" type="pres">
      <dgm:prSet presAssocID="{626241BA-4FBF-4E02-B080-F230A088A490}" presName="spaceRect" presStyleCnt="0"/>
      <dgm:spPr/>
    </dgm:pt>
    <dgm:pt modelId="{C9B7CE04-C011-4F06-801E-84BFF9195B0E}" type="pres">
      <dgm:prSet presAssocID="{626241BA-4FBF-4E02-B080-F230A088A490}" presName="textRect" presStyleLbl="revTx" presStyleIdx="0" presStyleCnt="3">
        <dgm:presLayoutVars>
          <dgm:chMax val="1"/>
          <dgm:chPref val="1"/>
        </dgm:presLayoutVars>
      </dgm:prSet>
      <dgm:spPr/>
    </dgm:pt>
    <dgm:pt modelId="{BA43D7BE-023E-41B3-AE6C-9EBC759972F3}" type="pres">
      <dgm:prSet presAssocID="{2AA25B8F-83BD-4F92-8E40-787C3ACCFEE8}" presName="sibTrans" presStyleCnt="0"/>
      <dgm:spPr/>
    </dgm:pt>
    <dgm:pt modelId="{95058805-FE09-4CEC-BCDF-7F9E66513C7C}" type="pres">
      <dgm:prSet presAssocID="{54D4F04E-F832-40E4-9DFB-486B4EA4C78E}" presName="compNode" presStyleCnt="0"/>
      <dgm:spPr/>
    </dgm:pt>
    <dgm:pt modelId="{9078A8F6-9537-43BE-9597-CA2157F60FB9}" type="pres">
      <dgm:prSet presAssocID="{54D4F04E-F832-40E4-9DFB-486B4EA4C78E}" presName="iconBgRect" presStyleLbl="bgShp" presStyleIdx="1" presStyleCnt="3"/>
      <dgm:spPr/>
    </dgm:pt>
    <dgm:pt modelId="{B958E1E1-9F4A-46CB-92E8-9A363077CF8D}" type="pres">
      <dgm:prSet presAssocID="{54D4F04E-F832-40E4-9DFB-486B4EA4C78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n Love Face with Solid Fill"/>
        </a:ext>
      </dgm:extLst>
    </dgm:pt>
    <dgm:pt modelId="{2379AB23-33E2-45C3-9B43-316EB2B95BF0}" type="pres">
      <dgm:prSet presAssocID="{54D4F04E-F832-40E4-9DFB-486B4EA4C78E}" presName="spaceRect" presStyleCnt="0"/>
      <dgm:spPr/>
    </dgm:pt>
    <dgm:pt modelId="{1E1B49CD-06D1-4396-832A-460128C9950A}" type="pres">
      <dgm:prSet presAssocID="{54D4F04E-F832-40E4-9DFB-486B4EA4C78E}" presName="textRect" presStyleLbl="revTx" presStyleIdx="1" presStyleCnt="3">
        <dgm:presLayoutVars>
          <dgm:chMax val="1"/>
          <dgm:chPref val="1"/>
        </dgm:presLayoutVars>
      </dgm:prSet>
      <dgm:spPr/>
    </dgm:pt>
    <dgm:pt modelId="{2215D0C2-85AB-4B83-9673-0E9C4DF0621F}" type="pres">
      <dgm:prSet presAssocID="{054D44C7-BD0A-4635-B6AF-DC9E6BD9F6C3}" presName="sibTrans" presStyleCnt="0"/>
      <dgm:spPr/>
    </dgm:pt>
    <dgm:pt modelId="{AEF72659-A53B-486D-A08E-B27A134F9352}" type="pres">
      <dgm:prSet presAssocID="{8F46AD56-2BF3-4607-9484-3E773CECB655}" presName="compNode" presStyleCnt="0"/>
      <dgm:spPr/>
    </dgm:pt>
    <dgm:pt modelId="{EB68D727-3A7B-49F4-96A8-663DB01ABCA8}" type="pres">
      <dgm:prSet presAssocID="{8F46AD56-2BF3-4607-9484-3E773CECB655}" presName="iconBgRect" presStyleLbl="bgShp" presStyleIdx="2" presStyleCnt="3"/>
      <dgm:spPr/>
    </dgm:pt>
    <dgm:pt modelId="{68CD55FD-A35F-4B35-93E7-E8D46F3FF588}" type="pres">
      <dgm:prSet presAssocID="{8F46AD56-2BF3-4607-9484-3E773CECB65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DF370C52-06DD-4C7E-A897-BCE696453BE1}" type="pres">
      <dgm:prSet presAssocID="{8F46AD56-2BF3-4607-9484-3E773CECB655}" presName="spaceRect" presStyleCnt="0"/>
      <dgm:spPr/>
    </dgm:pt>
    <dgm:pt modelId="{0F3B55CA-9647-49AA-B7B4-BBCD470427EF}" type="pres">
      <dgm:prSet presAssocID="{8F46AD56-2BF3-4607-9484-3E773CECB655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031EBF05-0491-438D-AF86-A81CE832B6F0}" type="presOf" srcId="{8F46AD56-2BF3-4607-9484-3E773CECB655}" destId="{0F3B55CA-9647-49AA-B7B4-BBCD470427EF}" srcOrd="0" destOrd="0" presId="urn:microsoft.com/office/officeart/2018/5/layout/IconCircleLabelList"/>
    <dgm:cxn modelId="{E2824C1F-13A2-4588-A2C0-9998E17587A7}" srcId="{1DEC87D5-C60C-499E-B1CD-6B36A0B89E8D}" destId="{8F46AD56-2BF3-4607-9484-3E773CECB655}" srcOrd="2" destOrd="0" parTransId="{0ADB8065-77EB-4771-9666-D6D5858D4D1E}" sibTransId="{EB47607B-BC75-4EAE-9D52-00095E7698B7}"/>
    <dgm:cxn modelId="{7FD23925-30AC-4C92-9B97-16FCA630486D}" type="presOf" srcId="{1DEC87D5-C60C-499E-B1CD-6B36A0B89E8D}" destId="{C97426F9-6078-49B3-A36E-4FC4AE9CFCD5}" srcOrd="0" destOrd="0" presId="urn:microsoft.com/office/officeart/2018/5/layout/IconCircleLabelList"/>
    <dgm:cxn modelId="{0AA40164-AD50-4145-BF61-EC1FBA0BC700}" type="presOf" srcId="{54D4F04E-F832-40E4-9DFB-486B4EA4C78E}" destId="{1E1B49CD-06D1-4396-832A-460128C9950A}" srcOrd="0" destOrd="0" presId="urn:microsoft.com/office/officeart/2018/5/layout/IconCircleLabelList"/>
    <dgm:cxn modelId="{6BF92882-38B0-42B4-914C-602D2B6548A4}" srcId="{1DEC87D5-C60C-499E-B1CD-6B36A0B89E8D}" destId="{54D4F04E-F832-40E4-9DFB-486B4EA4C78E}" srcOrd="1" destOrd="0" parTransId="{83C94FE0-A430-43CD-9648-2A40177DCFC5}" sibTransId="{054D44C7-BD0A-4635-B6AF-DC9E6BD9F6C3}"/>
    <dgm:cxn modelId="{51B4F183-9F32-4A83-9107-BF79E8B18240}" srcId="{1DEC87D5-C60C-499E-B1CD-6B36A0B89E8D}" destId="{626241BA-4FBF-4E02-B080-F230A088A490}" srcOrd="0" destOrd="0" parTransId="{9AB14908-8C1E-4D05-8D43-629ACD88B18F}" sibTransId="{2AA25B8F-83BD-4F92-8E40-787C3ACCFEE8}"/>
    <dgm:cxn modelId="{D2B86496-D9F6-4080-957C-70FEDCF67C85}" type="presOf" srcId="{626241BA-4FBF-4E02-B080-F230A088A490}" destId="{C9B7CE04-C011-4F06-801E-84BFF9195B0E}" srcOrd="0" destOrd="0" presId="urn:microsoft.com/office/officeart/2018/5/layout/IconCircleLabelList"/>
    <dgm:cxn modelId="{AEC9648D-7FC1-4221-BF76-E480CE06B7CC}" type="presParOf" srcId="{C97426F9-6078-49B3-A36E-4FC4AE9CFCD5}" destId="{1EE9B57F-DAAE-4482-82C9-A16848948D40}" srcOrd="0" destOrd="0" presId="urn:microsoft.com/office/officeart/2018/5/layout/IconCircleLabelList"/>
    <dgm:cxn modelId="{476484BB-1B4F-494F-A684-19B083DA29CD}" type="presParOf" srcId="{1EE9B57F-DAAE-4482-82C9-A16848948D40}" destId="{B9C38D58-286D-48F1-8753-171399D8ACF4}" srcOrd="0" destOrd="0" presId="urn:microsoft.com/office/officeart/2018/5/layout/IconCircleLabelList"/>
    <dgm:cxn modelId="{3A76136E-C206-4DCC-8F20-89AC7266896B}" type="presParOf" srcId="{1EE9B57F-DAAE-4482-82C9-A16848948D40}" destId="{CB5137C8-60A9-4869-A191-E193C0F8D059}" srcOrd="1" destOrd="0" presId="urn:microsoft.com/office/officeart/2018/5/layout/IconCircleLabelList"/>
    <dgm:cxn modelId="{4AF917C8-1BBD-46D5-971F-BBB4296B03F0}" type="presParOf" srcId="{1EE9B57F-DAAE-4482-82C9-A16848948D40}" destId="{9D316242-4A5E-4F21-B62C-0D784AF03CEB}" srcOrd="2" destOrd="0" presId="urn:microsoft.com/office/officeart/2018/5/layout/IconCircleLabelList"/>
    <dgm:cxn modelId="{0277F5C5-B400-4BD0-A6D0-AA72A0FC1DD4}" type="presParOf" srcId="{1EE9B57F-DAAE-4482-82C9-A16848948D40}" destId="{C9B7CE04-C011-4F06-801E-84BFF9195B0E}" srcOrd="3" destOrd="0" presId="urn:microsoft.com/office/officeart/2018/5/layout/IconCircleLabelList"/>
    <dgm:cxn modelId="{0BA6C732-A8A4-49CC-87B8-28281928AB93}" type="presParOf" srcId="{C97426F9-6078-49B3-A36E-4FC4AE9CFCD5}" destId="{BA43D7BE-023E-41B3-AE6C-9EBC759972F3}" srcOrd="1" destOrd="0" presId="urn:microsoft.com/office/officeart/2018/5/layout/IconCircleLabelList"/>
    <dgm:cxn modelId="{BB10F851-431A-4D00-B967-AED8B1519D93}" type="presParOf" srcId="{C97426F9-6078-49B3-A36E-4FC4AE9CFCD5}" destId="{95058805-FE09-4CEC-BCDF-7F9E66513C7C}" srcOrd="2" destOrd="0" presId="urn:microsoft.com/office/officeart/2018/5/layout/IconCircleLabelList"/>
    <dgm:cxn modelId="{ADBD92EC-20CE-4CF7-9E3A-1A48D5EE51B2}" type="presParOf" srcId="{95058805-FE09-4CEC-BCDF-7F9E66513C7C}" destId="{9078A8F6-9537-43BE-9597-CA2157F60FB9}" srcOrd="0" destOrd="0" presId="urn:microsoft.com/office/officeart/2018/5/layout/IconCircleLabelList"/>
    <dgm:cxn modelId="{87F297AD-CEA5-43F0-872F-161C3C960199}" type="presParOf" srcId="{95058805-FE09-4CEC-BCDF-7F9E66513C7C}" destId="{B958E1E1-9F4A-46CB-92E8-9A363077CF8D}" srcOrd="1" destOrd="0" presId="urn:microsoft.com/office/officeart/2018/5/layout/IconCircleLabelList"/>
    <dgm:cxn modelId="{B8C59B7E-E525-4C1C-B9E1-99A160FB2C15}" type="presParOf" srcId="{95058805-FE09-4CEC-BCDF-7F9E66513C7C}" destId="{2379AB23-33E2-45C3-9B43-316EB2B95BF0}" srcOrd="2" destOrd="0" presId="urn:microsoft.com/office/officeart/2018/5/layout/IconCircleLabelList"/>
    <dgm:cxn modelId="{5842BF85-9A4D-4A8A-8778-6BD6F974020A}" type="presParOf" srcId="{95058805-FE09-4CEC-BCDF-7F9E66513C7C}" destId="{1E1B49CD-06D1-4396-832A-460128C9950A}" srcOrd="3" destOrd="0" presId="urn:microsoft.com/office/officeart/2018/5/layout/IconCircleLabelList"/>
    <dgm:cxn modelId="{A0276DA6-1A12-40DF-A803-8D70CCFD6994}" type="presParOf" srcId="{C97426F9-6078-49B3-A36E-4FC4AE9CFCD5}" destId="{2215D0C2-85AB-4B83-9673-0E9C4DF0621F}" srcOrd="3" destOrd="0" presId="urn:microsoft.com/office/officeart/2018/5/layout/IconCircleLabelList"/>
    <dgm:cxn modelId="{7F30DD0B-1ACB-4C62-9F13-C3784F5D46FD}" type="presParOf" srcId="{C97426F9-6078-49B3-A36E-4FC4AE9CFCD5}" destId="{AEF72659-A53B-486D-A08E-B27A134F9352}" srcOrd="4" destOrd="0" presId="urn:microsoft.com/office/officeart/2018/5/layout/IconCircleLabelList"/>
    <dgm:cxn modelId="{646C583B-187B-4929-B3CB-8ECE7414C5B2}" type="presParOf" srcId="{AEF72659-A53B-486D-A08E-B27A134F9352}" destId="{EB68D727-3A7B-49F4-96A8-663DB01ABCA8}" srcOrd="0" destOrd="0" presId="urn:microsoft.com/office/officeart/2018/5/layout/IconCircleLabelList"/>
    <dgm:cxn modelId="{9AFEE29C-9552-4B30-A657-B9FD2BC2E8D8}" type="presParOf" srcId="{AEF72659-A53B-486D-A08E-B27A134F9352}" destId="{68CD55FD-A35F-4B35-93E7-E8D46F3FF588}" srcOrd="1" destOrd="0" presId="urn:microsoft.com/office/officeart/2018/5/layout/IconCircleLabelList"/>
    <dgm:cxn modelId="{83DA7ED0-41DE-47EE-947F-0DE05C87B588}" type="presParOf" srcId="{AEF72659-A53B-486D-A08E-B27A134F9352}" destId="{DF370C52-06DD-4C7E-A897-BCE696453BE1}" srcOrd="2" destOrd="0" presId="urn:microsoft.com/office/officeart/2018/5/layout/IconCircleLabelList"/>
    <dgm:cxn modelId="{5A3E0447-5A4F-4C05-A3FA-17A416030BEF}" type="presParOf" srcId="{AEF72659-A53B-486D-A08E-B27A134F9352}" destId="{0F3B55CA-9647-49AA-B7B4-BBCD470427EF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9473B0-71C6-449E-9AF2-9F29E64F19FB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A8BCEDC-503C-446A-BA2D-92CFDB219630}">
      <dgm:prSet/>
      <dgm:spPr/>
      <dgm:t>
        <a:bodyPr/>
        <a:lstStyle/>
        <a:p>
          <a:r>
            <a:rPr lang="en-US"/>
            <a:t>Join together with a group of 4 people – (who you do not know)</a:t>
          </a:r>
        </a:p>
      </dgm:t>
    </dgm:pt>
    <dgm:pt modelId="{94F96DE0-BF08-487A-B669-75E5ECB03FA7}" type="parTrans" cxnId="{F650E828-2C9D-48C0-8A86-89FAA25BBCDB}">
      <dgm:prSet/>
      <dgm:spPr/>
      <dgm:t>
        <a:bodyPr/>
        <a:lstStyle/>
        <a:p>
          <a:endParaRPr lang="en-US"/>
        </a:p>
      </dgm:t>
    </dgm:pt>
    <dgm:pt modelId="{0A9AD62A-FED1-4271-97E5-80E240FD3B71}" type="sibTrans" cxnId="{F650E828-2C9D-48C0-8A86-89FAA25BBCDB}">
      <dgm:prSet/>
      <dgm:spPr/>
      <dgm:t>
        <a:bodyPr/>
        <a:lstStyle/>
        <a:p>
          <a:endParaRPr lang="en-US"/>
        </a:p>
      </dgm:t>
    </dgm:pt>
    <dgm:pt modelId="{3C8B7559-F965-4B7A-97B0-23DB8D604616}">
      <dgm:prSet/>
      <dgm:spPr/>
      <dgm:t>
        <a:bodyPr/>
        <a:lstStyle/>
        <a:p>
          <a:r>
            <a:rPr lang="en-US" dirty="0"/>
            <a:t>Get to know each other in 10 minutes</a:t>
          </a:r>
        </a:p>
      </dgm:t>
    </dgm:pt>
    <dgm:pt modelId="{24696697-2CC3-4834-BBC3-2982AC8C7A6A}" type="parTrans" cxnId="{168E2B63-B75E-4F72-AD4C-98CF4E548396}">
      <dgm:prSet/>
      <dgm:spPr/>
      <dgm:t>
        <a:bodyPr/>
        <a:lstStyle/>
        <a:p>
          <a:endParaRPr lang="en-US"/>
        </a:p>
      </dgm:t>
    </dgm:pt>
    <dgm:pt modelId="{96F8D5E8-50B7-4505-AE43-5C034B92387A}" type="sibTrans" cxnId="{168E2B63-B75E-4F72-AD4C-98CF4E548396}">
      <dgm:prSet/>
      <dgm:spPr/>
      <dgm:t>
        <a:bodyPr/>
        <a:lstStyle/>
        <a:p>
          <a:endParaRPr lang="en-US"/>
        </a:p>
      </dgm:t>
    </dgm:pt>
    <dgm:pt modelId="{0E6D913D-7BCE-4332-BD01-F7F67A2FC7D9}">
      <dgm:prSet/>
      <dgm:spPr/>
      <dgm:t>
        <a:bodyPr/>
        <a:lstStyle/>
        <a:p>
          <a:r>
            <a:rPr lang="en-US"/>
            <a:t>Plan an activity in 10 minutes</a:t>
          </a:r>
        </a:p>
      </dgm:t>
    </dgm:pt>
    <dgm:pt modelId="{5C49DAD6-C996-4E56-A783-DA1DC1BD7347}" type="parTrans" cxnId="{AE646421-C27A-4276-8847-428B95FE9CB9}">
      <dgm:prSet/>
      <dgm:spPr/>
      <dgm:t>
        <a:bodyPr/>
        <a:lstStyle/>
        <a:p>
          <a:endParaRPr lang="en-US"/>
        </a:p>
      </dgm:t>
    </dgm:pt>
    <dgm:pt modelId="{38C46C98-5D88-446D-8CB2-FFC7F567536E}" type="sibTrans" cxnId="{AE646421-C27A-4276-8847-428B95FE9CB9}">
      <dgm:prSet/>
      <dgm:spPr/>
      <dgm:t>
        <a:bodyPr/>
        <a:lstStyle/>
        <a:p>
          <a:endParaRPr lang="en-US"/>
        </a:p>
      </dgm:t>
    </dgm:pt>
    <dgm:pt modelId="{C87B1414-7545-49D9-9E8E-C46666C9DB03}">
      <dgm:prSet/>
      <dgm:spPr/>
      <dgm:t>
        <a:bodyPr/>
        <a:lstStyle/>
        <a:p>
          <a:r>
            <a:rPr lang="en-US"/>
            <a:t>As a group show us your amazing activity with your new friends</a:t>
          </a:r>
        </a:p>
      </dgm:t>
    </dgm:pt>
    <dgm:pt modelId="{25302415-41E3-4D0A-8BFB-A4A99B63E143}" type="parTrans" cxnId="{3AFA3FFA-F36E-4081-9F67-D4F44440CBAD}">
      <dgm:prSet/>
      <dgm:spPr/>
      <dgm:t>
        <a:bodyPr/>
        <a:lstStyle/>
        <a:p>
          <a:endParaRPr lang="en-US"/>
        </a:p>
      </dgm:t>
    </dgm:pt>
    <dgm:pt modelId="{0C5DF038-CCFB-43DF-BBFF-EC85E01EA347}" type="sibTrans" cxnId="{3AFA3FFA-F36E-4081-9F67-D4F44440CBAD}">
      <dgm:prSet/>
      <dgm:spPr/>
      <dgm:t>
        <a:bodyPr/>
        <a:lstStyle/>
        <a:p>
          <a:endParaRPr lang="en-US"/>
        </a:p>
      </dgm:t>
    </dgm:pt>
    <dgm:pt modelId="{B25357C6-7F83-4F02-B180-67D63C6AB84F}" type="pres">
      <dgm:prSet presAssocID="{3C9473B0-71C6-449E-9AF2-9F29E64F19FB}" presName="Name0" presStyleCnt="0">
        <dgm:presLayoutVars>
          <dgm:dir/>
          <dgm:resizeHandles val="exact"/>
        </dgm:presLayoutVars>
      </dgm:prSet>
      <dgm:spPr/>
    </dgm:pt>
    <dgm:pt modelId="{01F71D7E-FC8C-4DE5-A94F-7237EFDE59E4}" type="pres">
      <dgm:prSet presAssocID="{9A8BCEDC-503C-446A-BA2D-92CFDB219630}" presName="node" presStyleLbl="node1" presStyleIdx="0" presStyleCnt="4">
        <dgm:presLayoutVars>
          <dgm:bulletEnabled val="1"/>
        </dgm:presLayoutVars>
      </dgm:prSet>
      <dgm:spPr/>
    </dgm:pt>
    <dgm:pt modelId="{7F35FBAB-5C74-42A0-8101-AA128523F7B8}" type="pres">
      <dgm:prSet presAssocID="{0A9AD62A-FED1-4271-97E5-80E240FD3B71}" presName="sibTrans" presStyleLbl="sibTrans1D1" presStyleIdx="0" presStyleCnt="3"/>
      <dgm:spPr/>
    </dgm:pt>
    <dgm:pt modelId="{AD1F697C-7524-4FEA-B579-4A1C2BE23E3D}" type="pres">
      <dgm:prSet presAssocID="{0A9AD62A-FED1-4271-97E5-80E240FD3B71}" presName="connectorText" presStyleLbl="sibTrans1D1" presStyleIdx="0" presStyleCnt="3"/>
      <dgm:spPr/>
    </dgm:pt>
    <dgm:pt modelId="{0F19E4F7-386E-4FBA-B931-B7A091FAF72A}" type="pres">
      <dgm:prSet presAssocID="{3C8B7559-F965-4B7A-97B0-23DB8D604616}" presName="node" presStyleLbl="node1" presStyleIdx="1" presStyleCnt="4">
        <dgm:presLayoutVars>
          <dgm:bulletEnabled val="1"/>
        </dgm:presLayoutVars>
      </dgm:prSet>
      <dgm:spPr/>
    </dgm:pt>
    <dgm:pt modelId="{B491C583-DE18-48B3-B1D8-7AC8107604DD}" type="pres">
      <dgm:prSet presAssocID="{96F8D5E8-50B7-4505-AE43-5C034B92387A}" presName="sibTrans" presStyleLbl="sibTrans1D1" presStyleIdx="1" presStyleCnt="3"/>
      <dgm:spPr/>
    </dgm:pt>
    <dgm:pt modelId="{E1A2E35A-4D66-4DB0-8836-9AA095316131}" type="pres">
      <dgm:prSet presAssocID="{96F8D5E8-50B7-4505-AE43-5C034B92387A}" presName="connectorText" presStyleLbl="sibTrans1D1" presStyleIdx="1" presStyleCnt="3"/>
      <dgm:spPr/>
    </dgm:pt>
    <dgm:pt modelId="{6EC6DAE0-AD59-45D0-8EDA-02A62DE49C1C}" type="pres">
      <dgm:prSet presAssocID="{0E6D913D-7BCE-4332-BD01-F7F67A2FC7D9}" presName="node" presStyleLbl="node1" presStyleIdx="2" presStyleCnt="4">
        <dgm:presLayoutVars>
          <dgm:bulletEnabled val="1"/>
        </dgm:presLayoutVars>
      </dgm:prSet>
      <dgm:spPr/>
    </dgm:pt>
    <dgm:pt modelId="{5563AF83-FE98-4BF1-B5D0-2D8E6CC05D76}" type="pres">
      <dgm:prSet presAssocID="{38C46C98-5D88-446D-8CB2-FFC7F567536E}" presName="sibTrans" presStyleLbl="sibTrans1D1" presStyleIdx="2" presStyleCnt="3"/>
      <dgm:spPr/>
    </dgm:pt>
    <dgm:pt modelId="{4D968A47-25C7-43C3-864A-C1D18D9225B3}" type="pres">
      <dgm:prSet presAssocID="{38C46C98-5D88-446D-8CB2-FFC7F567536E}" presName="connectorText" presStyleLbl="sibTrans1D1" presStyleIdx="2" presStyleCnt="3"/>
      <dgm:spPr/>
    </dgm:pt>
    <dgm:pt modelId="{4C719D2C-16E8-4084-8904-83E1DD0682AF}" type="pres">
      <dgm:prSet presAssocID="{C87B1414-7545-49D9-9E8E-C46666C9DB03}" presName="node" presStyleLbl="node1" presStyleIdx="3" presStyleCnt="4">
        <dgm:presLayoutVars>
          <dgm:bulletEnabled val="1"/>
        </dgm:presLayoutVars>
      </dgm:prSet>
      <dgm:spPr/>
    </dgm:pt>
  </dgm:ptLst>
  <dgm:cxnLst>
    <dgm:cxn modelId="{DF74520E-447E-4A79-8B59-440F14A6C963}" type="presOf" srcId="{C87B1414-7545-49D9-9E8E-C46666C9DB03}" destId="{4C719D2C-16E8-4084-8904-83E1DD0682AF}" srcOrd="0" destOrd="0" presId="urn:microsoft.com/office/officeart/2016/7/layout/RepeatingBendingProcessNew"/>
    <dgm:cxn modelId="{AE646421-C27A-4276-8847-428B95FE9CB9}" srcId="{3C9473B0-71C6-449E-9AF2-9F29E64F19FB}" destId="{0E6D913D-7BCE-4332-BD01-F7F67A2FC7D9}" srcOrd="2" destOrd="0" parTransId="{5C49DAD6-C996-4E56-A783-DA1DC1BD7347}" sibTransId="{38C46C98-5D88-446D-8CB2-FFC7F567536E}"/>
    <dgm:cxn modelId="{F650E828-2C9D-48C0-8A86-89FAA25BBCDB}" srcId="{3C9473B0-71C6-449E-9AF2-9F29E64F19FB}" destId="{9A8BCEDC-503C-446A-BA2D-92CFDB219630}" srcOrd="0" destOrd="0" parTransId="{94F96DE0-BF08-487A-B669-75E5ECB03FA7}" sibTransId="{0A9AD62A-FED1-4271-97E5-80E240FD3B71}"/>
    <dgm:cxn modelId="{7C582960-6F4D-42CE-8409-E8EB00122E42}" type="presOf" srcId="{38C46C98-5D88-446D-8CB2-FFC7F567536E}" destId="{5563AF83-FE98-4BF1-B5D0-2D8E6CC05D76}" srcOrd="0" destOrd="0" presId="urn:microsoft.com/office/officeart/2016/7/layout/RepeatingBendingProcessNew"/>
    <dgm:cxn modelId="{168E2B63-B75E-4F72-AD4C-98CF4E548396}" srcId="{3C9473B0-71C6-449E-9AF2-9F29E64F19FB}" destId="{3C8B7559-F965-4B7A-97B0-23DB8D604616}" srcOrd="1" destOrd="0" parTransId="{24696697-2CC3-4834-BBC3-2982AC8C7A6A}" sibTransId="{96F8D5E8-50B7-4505-AE43-5C034B92387A}"/>
    <dgm:cxn modelId="{3D78FE4B-CBDB-42A4-A1AF-6E2C385223A9}" type="presOf" srcId="{3C9473B0-71C6-449E-9AF2-9F29E64F19FB}" destId="{B25357C6-7F83-4F02-B180-67D63C6AB84F}" srcOrd="0" destOrd="0" presId="urn:microsoft.com/office/officeart/2016/7/layout/RepeatingBendingProcessNew"/>
    <dgm:cxn modelId="{C7FA676C-6F12-4636-B3D1-6F08298FCAAF}" type="presOf" srcId="{96F8D5E8-50B7-4505-AE43-5C034B92387A}" destId="{B491C583-DE18-48B3-B1D8-7AC8107604DD}" srcOrd="0" destOrd="0" presId="urn:microsoft.com/office/officeart/2016/7/layout/RepeatingBendingProcessNew"/>
    <dgm:cxn modelId="{CE53944F-ED19-4066-8710-3BA95C164289}" type="presOf" srcId="{38C46C98-5D88-446D-8CB2-FFC7F567536E}" destId="{4D968A47-25C7-43C3-864A-C1D18D9225B3}" srcOrd="1" destOrd="0" presId="urn:microsoft.com/office/officeart/2016/7/layout/RepeatingBendingProcessNew"/>
    <dgm:cxn modelId="{F3B94151-7204-4F2B-8A6E-7379F16D4F11}" type="presOf" srcId="{3C8B7559-F965-4B7A-97B0-23DB8D604616}" destId="{0F19E4F7-386E-4FBA-B931-B7A091FAF72A}" srcOrd="0" destOrd="0" presId="urn:microsoft.com/office/officeart/2016/7/layout/RepeatingBendingProcessNew"/>
    <dgm:cxn modelId="{7A2BD776-9134-46FD-BD0B-BC7C7EC3E7E3}" type="presOf" srcId="{0A9AD62A-FED1-4271-97E5-80E240FD3B71}" destId="{7F35FBAB-5C74-42A0-8101-AA128523F7B8}" srcOrd="0" destOrd="0" presId="urn:microsoft.com/office/officeart/2016/7/layout/RepeatingBendingProcessNew"/>
    <dgm:cxn modelId="{4BF9EE7C-5D15-4F6F-BF5A-6368A3895F64}" type="presOf" srcId="{96F8D5E8-50B7-4505-AE43-5C034B92387A}" destId="{E1A2E35A-4D66-4DB0-8836-9AA095316131}" srcOrd="1" destOrd="0" presId="urn:microsoft.com/office/officeart/2016/7/layout/RepeatingBendingProcessNew"/>
    <dgm:cxn modelId="{618C12C4-9315-4150-A9A8-BEC170DE01ED}" type="presOf" srcId="{9A8BCEDC-503C-446A-BA2D-92CFDB219630}" destId="{01F71D7E-FC8C-4DE5-A94F-7237EFDE59E4}" srcOrd="0" destOrd="0" presId="urn:microsoft.com/office/officeart/2016/7/layout/RepeatingBendingProcessNew"/>
    <dgm:cxn modelId="{3C88E6CB-7221-4447-B473-CBAB8BFB9D7A}" type="presOf" srcId="{0E6D913D-7BCE-4332-BD01-F7F67A2FC7D9}" destId="{6EC6DAE0-AD59-45D0-8EDA-02A62DE49C1C}" srcOrd="0" destOrd="0" presId="urn:microsoft.com/office/officeart/2016/7/layout/RepeatingBendingProcessNew"/>
    <dgm:cxn modelId="{382C7FD8-48D5-4F6D-83DA-F3FCF646CF88}" type="presOf" srcId="{0A9AD62A-FED1-4271-97E5-80E240FD3B71}" destId="{AD1F697C-7524-4FEA-B579-4A1C2BE23E3D}" srcOrd="1" destOrd="0" presId="urn:microsoft.com/office/officeart/2016/7/layout/RepeatingBendingProcessNew"/>
    <dgm:cxn modelId="{3AFA3FFA-F36E-4081-9F67-D4F44440CBAD}" srcId="{3C9473B0-71C6-449E-9AF2-9F29E64F19FB}" destId="{C87B1414-7545-49D9-9E8E-C46666C9DB03}" srcOrd="3" destOrd="0" parTransId="{25302415-41E3-4D0A-8BFB-A4A99B63E143}" sibTransId="{0C5DF038-CCFB-43DF-BBFF-EC85E01EA347}"/>
    <dgm:cxn modelId="{A7CEC966-2CB6-4723-9B09-43CE901488C4}" type="presParOf" srcId="{B25357C6-7F83-4F02-B180-67D63C6AB84F}" destId="{01F71D7E-FC8C-4DE5-A94F-7237EFDE59E4}" srcOrd="0" destOrd="0" presId="urn:microsoft.com/office/officeart/2016/7/layout/RepeatingBendingProcessNew"/>
    <dgm:cxn modelId="{00A4B476-FF95-493B-A187-116400BE3F1C}" type="presParOf" srcId="{B25357C6-7F83-4F02-B180-67D63C6AB84F}" destId="{7F35FBAB-5C74-42A0-8101-AA128523F7B8}" srcOrd="1" destOrd="0" presId="urn:microsoft.com/office/officeart/2016/7/layout/RepeatingBendingProcessNew"/>
    <dgm:cxn modelId="{E51CADD7-5057-4305-9FEB-0A979E6E4BB7}" type="presParOf" srcId="{7F35FBAB-5C74-42A0-8101-AA128523F7B8}" destId="{AD1F697C-7524-4FEA-B579-4A1C2BE23E3D}" srcOrd="0" destOrd="0" presId="urn:microsoft.com/office/officeart/2016/7/layout/RepeatingBendingProcessNew"/>
    <dgm:cxn modelId="{6599F845-734B-4B11-839A-C6E73F329FAA}" type="presParOf" srcId="{B25357C6-7F83-4F02-B180-67D63C6AB84F}" destId="{0F19E4F7-386E-4FBA-B931-B7A091FAF72A}" srcOrd="2" destOrd="0" presId="urn:microsoft.com/office/officeart/2016/7/layout/RepeatingBendingProcessNew"/>
    <dgm:cxn modelId="{5FB1E651-FE17-4DA9-BDC4-4666318E3234}" type="presParOf" srcId="{B25357C6-7F83-4F02-B180-67D63C6AB84F}" destId="{B491C583-DE18-48B3-B1D8-7AC8107604DD}" srcOrd="3" destOrd="0" presId="urn:microsoft.com/office/officeart/2016/7/layout/RepeatingBendingProcessNew"/>
    <dgm:cxn modelId="{C7AC8FA3-F042-4AAA-986C-1A9030673FF3}" type="presParOf" srcId="{B491C583-DE18-48B3-B1D8-7AC8107604DD}" destId="{E1A2E35A-4D66-4DB0-8836-9AA095316131}" srcOrd="0" destOrd="0" presId="urn:microsoft.com/office/officeart/2016/7/layout/RepeatingBendingProcessNew"/>
    <dgm:cxn modelId="{7C2D5455-2269-49AF-A64E-103F4FC2E48D}" type="presParOf" srcId="{B25357C6-7F83-4F02-B180-67D63C6AB84F}" destId="{6EC6DAE0-AD59-45D0-8EDA-02A62DE49C1C}" srcOrd="4" destOrd="0" presId="urn:microsoft.com/office/officeart/2016/7/layout/RepeatingBendingProcessNew"/>
    <dgm:cxn modelId="{3AE2181E-69EB-4004-B46C-3E02D6F4CA45}" type="presParOf" srcId="{B25357C6-7F83-4F02-B180-67D63C6AB84F}" destId="{5563AF83-FE98-4BF1-B5D0-2D8E6CC05D76}" srcOrd="5" destOrd="0" presId="urn:microsoft.com/office/officeart/2016/7/layout/RepeatingBendingProcessNew"/>
    <dgm:cxn modelId="{31193751-00A3-4ADA-8AC9-57FE61B54316}" type="presParOf" srcId="{5563AF83-FE98-4BF1-B5D0-2D8E6CC05D76}" destId="{4D968A47-25C7-43C3-864A-C1D18D9225B3}" srcOrd="0" destOrd="0" presId="urn:microsoft.com/office/officeart/2016/7/layout/RepeatingBendingProcessNew"/>
    <dgm:cxn modelId="{32C73713-DA54-41A0-ABE4-5B769A719D5D}" type="presParOf" srcId="{B25357C6-7F83-4F02-B180-67D63C6AB84F}" destId="{4C719D2C-16E8-4084-8904-83E1DD0682AF}" srcOrd="6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E23970A-AFDD-4E67-8A3C-973D9E0CC82B}" type="doc">
      <dgm:prSet loTypeId="urn:microsoft.com/office/officeart/2018/2/layout/IconVerticalSolidList" loCatId="icon" qsTypeId="urn:microsoft.com/office/officeart/2005/8/quickstyle/simple4" qsCatId="simple" csTypeId="urn:microsoft.com/office/officeart/2018/5/colors/Iconchunking_neutralicontext_accent0_3" csCatId="mainScheme" phldr="1"/>
      <dgm:spPr/>
      <dgm:t>
        <a:bodyPr/>
        <a:lstStyle/>
        <a:p>
          <a:endParaRPr lang="en-US"/>
        </a:p>
      </dgm:t>
    </dgm:pt>
    <dgm:pt modelId="{4A8471E8-253D-4262-938B-4ACF17F706D8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  <a:p>
          <a:pPr>
            <a:lnSpc>
              <a:spcPct val="100000"/>
            </a:lnSpc>
          </a:pPr>
          <a:r>
            <a:rPr lang="en-US" dirty="0"/>
            <a:t>An Adventure on the bus</a:t>
          </a:r>
        </a:p>
        <a:p>
          <a:pPr>
            <a:lnSpc>
              <a:spcPct val="100000"/>
            </a:lnSpc>
          </a:pPr>
          <a:r>
            <a:rPr lang="en-US"/>
            <a:t>lunch </a:t>
          </a:r>
          <a:endParaRPr lang="en-US" dirty="0"/>
        </a:p>
        <a:p>
          <a:pPr>
            <a:lnSpc>
              <a:spcPct val="100000"/>
            </a:lnSpc>
          </a:pPr>
          <a:r>
            <a:rPr lang="en-US" dirty="0"/>
            <a:t>Museum </a:t>
          </a:r>
        </a:p>
        <a:p>
          <a:pPr>
            <a:lnSpc>
              <a:spcPct val="100000"/>
            </a:lnSpc>
          </a:pPr>
          <a:r>
            <a:rPr lang="en-US" dirty="0"/>
            <a:t>Bowling</a:t>
          </a:r>
        </a:p>
        <a:p>
          <a:pPr>
            <a:lnSpc>
              <a:spcPct val="100000"/>
            </a:lnSpc>
          </a:pPr>
          <a:r>
            <a:rPr lang="en-US" dirty="0"/>
            <a:t>Shopping</a:t>
          </a:r>
        </a:p>
        <a:p>
          <a:pPr>
            <a:lnSpc>
              <a:spcPct val="100000"/>
            </a:lnSpc>
          </a:pPr>
          <a:r>
            <a:rPr lang="en-US" dirty="0"/>
            <a:t>Aquarium</a:t>
          </a:r>
        </a:p>
        <a:p>
          <a:pPr>
            <a:lnSpc>
              <a:spcPct val="100000"/>
            </a:lnSpc>
          </a:pPr>
          <a:r>
            <a:rPr lang="en-US" dirty="0"/>
            <a:t>Zoo</a:t>
          </a:r>
        </a:p>
        <a:p>
          <a:pPr>
            <a:lnSpc>
              <a:spcPct val="100000"/>
            </a:lnSpc>
          </a:pPr>
          <a:r>
            <a:rPr lang="en-US" dirty="0"/>
            <a:t>      		         </a:t>
          </a:r>
        </a:p>
      </dgm:t>
    </dgm:pt>
    <dgm:pt modelId="{5D1FBDD7-CA5D-4B99-9EAF-A906D22486A0}" type="parTrans" cxnId="{4AF3B7B6-971E-45B4-9CBF-7D882EBBEE21}">
      <dgm:prSet/>
      <dgm:spPr/>
      <dgm:t>
        <a:bodyPr/>
        <a:lstStyle/>
        <a:p>
          <a:endParaRPr lang="en-US"/>
        </a:p>
      </dgm:t>
    </dgm:pt>
    <dgm:pt modelId="{01E7E4B0-97FD-45CB-BCA3-3A183C74DA78}" type="sibTrans" cxnId="{4AF3B7B6-971E-45B4-9CBF-7D882EBBEE21}">
      <dgm:prSet/>
      <dgm:spPr/>
      <dgm:t>
        <a:bodyPr/>
        <a:lstStyle/>
        <a:p>
          <a:endParaRPr lang="en-US"/>
        </a:p>
      </dgm:t>
    </dgm:pt>
    <dgm:pt modelId="{AF103413-3220-4E4A-95C8-CFF07CA2F66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Take photos, pick up printed photos on way back to community. When                                            returning home hand out photos! Surprise….							</a:t>
          </a:r>
        </a:p>
      </dgm:t>
    </dgm:pt>
    <dgm:pt modelId="{1D3E4C45-0B20-4581-92B2-D40C7DA7AEF1}" type="parTrans" cxnId="{59E1FB75-1804-402B-8EBD-AEFD683576B3}">
      <dgm:prSet/>
      <dgm:spPr/>
      <dgm:t>
        <a:bodyPr/>
        <a:lstStyle/>
        <a:p>
          <a:endParaRPr lang="en-US"/>
        </a:p>
      </dgm:t>
    </dgm:pt>
    <dgm:pt modelId="{6F4A9D6D-EDD1-4D6A-981F-A83737EEA16F}" type="sibTrans" cxnId="{59E1FB75-1804-402B-8EBD-AEFD683576B3}">
      <dgm:prSet/>
      <dgm:spPr/>
      <dgm:t>
        <a:bodyPr/>
        <a:lstStyle/>
        <a:p>
          <a:endParaRPr lang="en-US"/>
        </a:p>
      </dgm:t>
    </dgm:pt>
    <dgm:pt modelId="{ECBFA1EE-2C8F-4BC0-B989-9389C71CFC21}" type="pres">
      <dgm:prSet presAssocID="{3E23970A-AFDD-4E67-8A3C-973D9E0CC82B}" presName="root" presStyleCnt="0">
        <dgm:presLayoutVars>
          <dgm:dir/>
          <dgm:resizeHandles val="exact"/>
        </dgm:presLayoutVars>
      </dgm:prSet>
      <dgm:spPr/>
    </dgm:pt>
    <dgm:pt modelId="{94B31EDB-30A6-4C34-9878-2BB63F574641}" type="pres">
      <dgm:prSet presAssocID="{4A8471E8-253D-4262-938B-4ACF17F706D8}" presName="compNode" presStyleCnt="0"/>
      <dgm:spPr/>
    </dgm:pt>
    <dgm:pt modelId="{9B37704D-B053-4BDF-AC11-F08309DAEB84}" type="pres">
      <dgm:prSet presAssocID="{4A8471E8-253D-4262-938B-4ACF17F706D8}" presName="bgRect" presStyleLbl="bgShp" presStyleIdx="0" presStyleCnt="2" custLinFactNeighborX="0"/>
      <dgm:spPr/>
    </dgm:pt>
    <dgm:pt modelId="{7325F553-7AD4-45B8-B490-52042D59E1A5}" type="pres">
      <dgm:prSet presAssocID="{4A8471E8-253D-4262-938B-4ACF17F706D8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urtle"/>
        </a:ext>
      </dgm:extLst>
    </dgm:pt>
    <dgm:pt modelId="{D406F32B-F492-411B-9884-C4B3419BE719}" type="pres">
      <dgm:prSet presAssocID="{4A8471E8-253D-4262-938B-4ACF17F706D8}" presName="spaceRect" presStyleCnt="0"/>
      <dgm:spPr/>
    </dgm:pt>
    <dgm:pt modelId="{5285153C-BE39-4C51-AD3D-559039420D9B}" type="pres">
      <dgm:prSet presAssocID="{4A8471E8-253D-4262-938B-4ACF17F706D8}" presName="parTx" presStyleLbl="revTx" presStyleIdx="0" presStyleCnt="2">
        <dgm:presLayoutVars>
          <dgm:chMax val="0"/>
          <dgm:chPref val="0"/>
        </dgm:presLayoutVars>
      </dgm:prSet>
      <dgm:spPr/>
    </dgm:pt>
    <dgm:pt modelId="{FD84B556-5F31-4B13-B733-0570E4298ADA}" type="pres">
      <dgm:prSet presAssocID="{01E7E4B0-97FD-45CB-BCA3-3A183C74DA78}" presName="sibTrans" presStyleCnt="0"/>
      <dgm:spPr/>
    </dgm:pt>
    <dgm:pt modelId="{C84B1D5F-EBD9-4235-9FFF-B687576D5989}" type="pres">
      <dgm:prSet presAssocID="{AF103413-3220-4E4A-95C8-CFF07CA2F66B}" presName="compNode" presStyleCnt="0"/>
      <dgm:spPr/>
    </dgm:pt>
    <dgm:pt modelId="{04A21E84-790A-40B0-9154-2DFA17165FD8}" type="pres">
      <dgm:prSet presAssocID="{AF103413-3220-4E4A-95C8-CFF07CA2F66B}" presName="bgRect" presStyleLbl="bgShp" presStyleIdx="1" presStyleCnt="2"/>
      <dgm:spPr/>
    </dgm:pt>
    <dgm:pt modelId="{F0CD2285-7426-4B70-8525-D92E9B1827F8}" type="pres">
      <dgm:prSet presAssocID="{AF103413-3220-4E4A-95C8-CFF07CA2F66B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s"/>
        </a:ext>
      </dgm:extLst>
    </dgm:pt>
    <dgm:pt modelId="{BF742921-2ABB-4F5C-B545-C34139298F47}" type="pres">
      <dgm:prSet presAssocID="{AF103413-3220-4E4A-95C8-CFF07CA2F66B}" presName="spaceRect" presStyleCnt="0"/>
      <dgm:spPr/>
    </dgm:pt>
    <dgm:pt modelId="{E11B91E2-B1D4-46C1-BD4A-F3617E6E2C46}" type="pres">
      <dgm:prSet presAssocID="{AF103413-3220-4E4A-95C8-CFF07CA2F66B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6FCB8C3C-0659-40E3-A1BF-5B3F18720622}" type="presOf" srcId="{AF103413-3220-4E4A-95C8-CFF07CA2F66B}" destId="{E11B91E2-B1D4-46C1-BD4A-F3617E6E2C46}" srcOrd="0" destOrd="0" presId="urn:microsoft.com/office/officeart/2018/2/layout/IconVerticalSolidList"/>
    <dgm:cxn modelId="{59E1FB75-1804-402B-8EBD-AEFD683576B3}" srcId="{3E23970A-AFDD-4E67-8A3C-973D9E0CC82B}" destId="{AF103413-3220-4E4A-95C8-CFF07CA2F66B}" srcOrd="1" destOrd="0" parTransId="{1D3E4C45-0B20-4581-92B2-D40C7DA7AEF1}" sibTransId="{6F4A9D6D-EDD1-4D6A-981F-A83737EEA16F}"/>
    <dgm:cxn modelId="{34175297-184A-45EA-BC81-DD312E421DD5}" type="presOf" srcId="{4A8471E8-253D-4262-938B-4ACF17F706D8}" destId="{5285153C-BE39-4C51-AD3D-559039420D9B}" srcOrd="0" destOrd="0" presId="urn:microsoft.com/office/officeart/2018/2/layout/IconVerticalSolidList"/>
    <dgm:cxn modelId="{4AF3B7B6-971E-45B4-9CBF-7D882EBBEE21}" srcId="{3E23970A-AFDD-4E67-8A3C-973D9E0CC82B}" destId="{4A8471E8-253D-4262-938B-4ACF17F706D8}" srcOrd="0" destOrd="0" parTransId="{5D1FBDD7-CA5D-4B99-9EAF-A906D22486A0}" sibTransId="{01E7E4B0-97FD-45CB-BCA3-3A183C74DA78}"/>
    <dgm:cxn modelId="{C700D9B7-71A0-4881-9D50-2F573FBE457C}" type="presOf" srcId="{3E23970A-AFDD-4E67-8A3C-973D9E0CC82B}" destId="{ECBFA1EE-2C8F-4BC0-B989-9389C71CFC21}" srcOrd="0" destOrd="0" presId="urn:microsoft.com/office/officeart/2018/2/layout/IconVerticalSolidList"/>
    <dgm:cxn modelId="{E5BBD2F0-D6B2-4345-B3B5-9D1D11D5DF75}" type="presParOf" srcId="{ECBFA1EE-2C8F-4BC0-B989-9389C71CFC21}" destId="{94B31EDB-30A6-4C34-9878-2BB63F574641}" srcOrd="0" destOrd="0" presId="urn:microsoft.com/office/officeart/2018/2/layout/IconVerticalSolidList"/>
    <dgm:cxn modelId="{A4931F00-03A4-4F0F-B895-09C7F35286D6}" type="presParOf" srcId="{94B31EDB-30A6-4C34-9878-2BB63F574641}" destId="{9B37704D-B053-4BDF-AC11-F08309DAEB84}" srcOrd="0" destOrd="0" presId="urn:microsoft.com/office/officeart/2018/2/layout/IconVerticalSolidList"/>
    <dgm:cxn modelId="{75F3E556-7BD2-4025-ADE8-FEF61F276376}" type="presParOf" srcId="{94B31EDB-30A6-4C34-9878-2BB63F574641}" destId="{7325F553-7AD4-45B8-B490-52042D59E1A5}" srcOrd="1" destOrd="0" presId="urn:microsoft.com/office/officeart/2018/2/layout/IconVerticalSolidList"/>
    <dgm:cxn modelId="{15159A33-02B8-4FE2-9C4A-2CAF51AE6AFF}" type="presParOf" srcId="{94B31EDB-30A6-4C34-9878-2BB63F574641}" destId="{D406F32B-F492-411B-9884-C4B3419BE719}" srcOrd="2" destOrd="0" presId="urn:microsoft.com/office/officeart/2018/2/layout/IconVerticalSolidList"/>
    <dgm:cxn modelId="{068C9F3F-EA71-40A5-97C4-DF8BDF37DB51}" type="presParOf" srcId="{94B31EDB-30A6-4C34-9878-2BB63F574641}" destId="{5285153C-BE39-4C51-AD3D-559039420D9B}" srcOrd="3" destOrd="0" presId="urn:microsoft.com/office/officeart/2018/2/layout/IconVerticalSolidList"/>
    <dgm:cxn modelId="{36E9F22E-DCE5-4A09-8CB3-92ECCDC88FCA}" type="presParOf" srcId="{ECBFA1EE-2C8F-4BC0-B989-9389C71CFC21}" destId="{FD84B556-5F31-4B13-B733-0570E4298ADA}" srcOrd="1" destOrd="0" presId="urn:microsoft.com/office/officeart/2018/2/layout/IconVerticalSolidList"/>
    <dgm:cxn modelId="{0D37B0FA-A624-4154-B61B-D130C97A755D}" type="presParOf" srcId="{ECBFA1EE-2C8F-4BC0-B989-9389C71CFC21}" destId="{C84B1D5F-EBD9-4235-9FFF-B687576D5989}" srcOrd="2" destOrd="0" presId="urn:microsoft.com/office/officeart/2018/2/layout/IconVerticalSolidList"/>
    <dgm:cxn modelId="{DA06075D-CA4E-4E86-A47F-9CAE6131868C}" type="presParOf" srcId="{C84B1D5F-EBD9-4235-9FFF-B687576D5989}" destId="{04A21E84-790A-40B0-9154-2DFA17165FD8}" srcOrd="0" destOrd="0" presId="urn:microsoft.com/office/officeart/2018/2/layout/IconVerticalSolidList"/>
    <dgm:cxn modelId="{02A37634-8875-46A8-9F8E-8EA63C35C77A}" type="presParOf" srcId="{C84B1D5F-EBD9-4235-9FFF-B687576D5989}" destId="{F0CD2285-7426-4B70-8525-D92E9B1827F8}" srcOrd="1" destOrd="0" presId="urn:microsoft.com/office/officeart/2018/2/layout/IconVerticalSolidList"/>
    <dgm:cxn modelId="{4CBC2B25-6573-499D-B29F-D75C14678D02}" type="presParOf" srcId="{C84B1D5F-EBD9-4235-9FFF-B687576D5989}" destId="{BF742921-2ABB-4F5C-B545-C34139298F47}" srcOrd="2" destOrd="0" presId="urn:microsoft.com/office/officeart/2018/2/layout/IconVerticalSolidList"/>
    <dgm:cxn modelId="{8F96AE7B-0BE9-4D9B-AF2D-A2C418FDC44B}" type="presParOf" srcId="{C84B1D5F-EBD9-4235-9FFF-B687576D5989}" destId="{E11B91E2-B1D4-46C1-BD4A-F3617E6E2C4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8D6F5E3-CC44-449D-A335-CAEBF6A4A4B0}" type="doc">
      <dgm:prSet loTypeId="urn:microsoft.com/office/officeart/2005/8/layout/cycle6" loCatId="cycle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F509605-406F-4534-B6BB-412A5D82FC7C}">
      <dgm:prSet/>
      <dgm:spPr/>
      <dgm:t>
        <a:bodyPr/>
        <a:lstStyle/>
        <a:p>
          <a:r>
            <a:rPr lang="en-US" dirty="0"/>
            <a:t>Church</a:t>
          </a:r>
        </a:p>
      </dgm:t>
    </dgm:pt>
    <dgm:pt modelId="{A7C8E4D2-C58F-4834-88B1-162FD7EE4A93}" type="parTrans" cxnId="{87A8C9DD-EA83-4D0D-A5AB-6FAB12C24F33}">
      <dgm:prSet/>
      <dgm:spPr/>
      <dgm:t>
        <a:bodyPr/>
        <a:lstStyle/>
        <a:p>
          <a:endParaRPr lang="en-US"/>
        </a:p>
      </dgm:t>
    </dgm:pt>
    <dgm:pt modelId="{64062C97-448A-43C4-A81A-630EA23BA2D9}" type="sibTrans" cxnId="{87A8C9DD-EA83-4D0D-A5AB-6FAB12C24F33}">
      <dgm:prSet/>
      <dgm:spPr/>
      <dgm:t>
        <a:bodyPr/>
        <a:lstStyle/>
        <a:p>
          <a:endParaRPr lang="en-US"/>
        </a:p>
      </dgm:t>
    </dgm:pt>
    <dgm:pt modelId="{6B03819C-710B-421B-954B-ADE1882D592F}">
      <dgm:prSet/>
      <dgm:spPr/>
      <dgm:t>
        <a:bodyPr/>
        <a:lstStyle/>
        <a:p>
          <a:r>
            <a:rPr lang="en-US"/>
            <a:t>Invite your residents</a:t>
          </a:r>
        </a:p>
      </dgm:t>
    </dgm:pt>
    <dgm:pt modelId="{82E96DE6-789B-4F59-B59F-239E892803D9}" type="parTrans" cxnId="{36ACC63E-10A5-40A1-99CB-75FCDEEF7C2A}">
      <dgm:prSet/>
      <dgm:spPr/>
      <dgm:t>
        <a:bodyPr/>
        <a:lstStyle/>
        <a:p>
          <a:endParaRPr lang="en-US"/>
        </a:p>
      </dgm:t>
    </dgm:pt>
    <dgm:pt modelId="{0883AAD4-5678-42B0-88A6-D7DC3005FD71}" type="sibTrans" cxnId="{36ACC63E-10A5-40A1-99CB-75FCDEEF7C2A}">
      <dgm:prSet/>
      <dgm:spPr/>
      <dgm:t>
        <a:bodyPr/>
        <a:lstStyle/>
        <a:p>
          <a:endParaRPr lang="en-US"/>
        </a:p>
      </dgm:t>
    </dgm:pt>
    <dgm:pt modelId="{EF59911E-069F-421D-A493-08388CEBCBF2}">
      <dgm:prSet/>
      <dgm:spPr/>
      <dgm:t>
        <a:bodyPr/>
        <a:lstStyle/>
        <a:p>
          <a:r>
            <a:rPr lang="en-US"/>
            <a:t>Music</a:t>
          </a:r>
        </a:p>
      </dgm:t>
    </dgm:pt>
    <dgm:pt modelId="{B1A642CD-BD38-4E80-8FEC-23A84EF5274C}" type="parTrans" cxnId="{08B52301-9826-44BF-B2C7-1AAA6A47FCF8}">
      <dgm:prSet/>
      <dgm:spPr/>
      <dgm:t>
        <a:bodyPr/>
        <a:lstStyle/>
        <a:p>
          <a:endParaRPr lang="en-US"/>
        </a:p>
      </dgm:t>
    </dgm:pt>
    <dgm:pt modelId="{B3165FA7-0001-44E6-A99D-7C3E56700DBF}" type="sibTrans" cxnId="{08B52301-9826-44BF-B2C7-1AAA6A47FCF8}">
      <dgm:prSet/>
      <dgm:spPr/>
      <dgm:t>
        <a:bodyPr/>
        <a:lstStyle/>
        <a:p>
          <a:endParaRPr lang="en-US"/>
        </a:p>
      </dgm:t>
    </dgm:pt>
    <dgm:pt modelId="{C51BE85C-EE31-47A7-990C-A4AF9F3C7A91}">
      <dgm:prSet/>
      <dgm:spPr/>
      <dgm:t>
        <a:bodyPr/>
        <a:lstStyle/>
        <a:p>
          <a:r>
            <a:rPr lang="en-US"/>
            <a:t>Fellowship</a:t>
          </a:r>
        </a:p>
      </dgm:t>
    </dgm:pt>
    <dgm:pt modelId="{80FB1172-194C-4D28-9800-C753A4C83D09}" type="parTrans" cxnId="{DC833BDD-6521-496D-BFFF-E1D70D86A174}">
      <dgm:prSet/>
      <dgm:spPr/>
      <dgm:t>
        <a:bodyPr/>
        <a:lstStyle/>
        <a:p>
          <a:endParaRPr lang="en-US"/>
        </a:p>
      </dgm:t>
    </dgm:pt>
    <dgm:pt modelId="{D3A1A2DF-959A-4C6D-9FD4-8ADCA9C71FF9}" type="sibTrans" cxnId="{DC833BDD-6521-496D-BFFF-E1D70D86A174}">
      <dgm:prSet/>
      <dgm:spPr/>
      <dgm:t>
        <a:bodyPr/>
        <a:lstStyle/>
        <a:p>
          <a:endParaRPr lang="en-US"/>
        </a:p>
      </dgm:t>
    </dgm:pt>
    <dgm:pt modelId="{DC8A3D30-6873-45BD-9207-F86358D8B30A}">
      <dgm:prSet/>
      <dgm:spPr/>
      <dgm:t>
        <a:bodyPr/>
        <a:lstStyle/>
        <a:p>
          <a:r>
            <a:rPr lang="en-US"/>
            <a:t>Coffee and cookies after service </a:t>
          </a:r>
        </a:p>
      </dgm:t>
    </dgm:pt>
    <dgm:pt modelId="{642C6B5E-D248-488E-886A-9E9EA987E35D}" type="parTrans" cxnId="{5E843FDB-3D80-4CE3-B67E-ED6E91E9ED3D}">
      <dgm:prSet/>
      <dgm:spPr/>
      <dgm:t>
        <a:bodyPr/>
        <a:lstStyle/>
        <a:p>
          <a:endParaRPr lang="en-US"/>
        </a:p>
      </dgm:t>
    </dgm:pt>
    <dgm:pt modelId="{CA086F2D-FA04-4627-986A-3A48D1DB4A1A}" type="sibTrans" cxnId="{5E843FDB-3D80-4CE3-B67E-ED6E91E9ED3D}">
      <dgm:prSet/>
      <dgm:spPr/>
      <dgm:t>
        <a:bodyPr/>
        <a:lstStyle/>
        <a:p>
          <a:endParaRPr lang="en-US"/>
        </a:p>
      </dgm:t>
    </dgm:pt>
    <dgm:pt modelId="{C55B153B-D002-4283-8588-A6EEF9F06C8C}">
      <dgm:prSet/>
      <dgm:spPr/>
      <dgm:t>
        <a:bodyPr/>
        <a:lstStyle/>
        <a:p>
          <a:r>
            <a:rPr lang="en-US"/>
            <a:t>Encourage family members &amp; children to join</a:t>
          </a:r>
        </a:p>
      </dgm:t>
    </dgm:pt>
    <dgm:pt modelId="{C78C9AC8-144E-4E2A-B504-7E3441A45B7F}" type="parTrans" cxnId="{B292ABE2-F107-46E2-80D4-00FD7C91323F}">
      <dgm:prSet/>
      <dgm:spPr/>
      <dgm:t>
        <a:bodyPr/>
        <a:lstStyle/>
        <a:p>
          <a:endParaRPr lang="en-US"/>
        </a:p>
      </dgm:t>
    </dgm:pt>
    <dgm:pt modelId="{0384BB91-B12C-437E-9F24-248906F3B0D5}" type="sibTrans" cxnId="{B292ABE2-F107-46E2-80D4-00FD7C91323F}">
      <dgm:prSet/>
      <dgm:spPr/>
      <dgm:t>
        <a:bodyPr/>
        <a:lstStyle/>
        <a:p>
          <a:endParaRPr lang="en-US"/>
        </a:p>
      </dgm:t>
    </dgm:pt>
    <dgm:pt modelId="{34D1ED30-401A-47C1-B870-98F8AE736D6F}" type="pres">
      <dgm:prSet presAssocID="{38D6F5E3-CC44-449D-A335-CAEBF6A4A4B0}" presName="cycle" presStyleCnt="0">
        <dgm:presLayoutVars>
          <dgm:dir/>
          <dgm:resizeHandles val="exact"/>
        </dgm:presLayoutVars>
      </dgm:prSet>
      <dgm:spPr/>
    </dgm:pt>
    <dgm:pt modelId="{77E7FD67-DFD7-481D-804F-4A3A41CB7D18}" type="pres">
      <dgm:prSet presAssocID="{9F509605-406F-4534-B6BB-412A5D82FC7C}" presName="node" presStyleLbl="node1" presStyleIdx="0" presStyleCnt="6">
        <dgm:presLayoutVars>
          <dgm:bulletEnabled val="1"/>
        </dgm:presLayoutVars>
      </dgm:prSet>
      <dgm:spPr/>
    </dgm:pt>
    <dgm:pt modelId="{0CC28625-9366-46C3-A7AC-0652283AC57C}" type="pres">
      <dgm:prSet presAssocID="{9F509605-406F-4534-B6BB-412A5D82FC7C}" presName="spNode" presStyleCnt="0"/>
      <dgm:spPr/>
    </dgm:pt>
    <dgm:pt modelId="{7077C406-EA77-4923-9D71-610CDDBE6B38}" type="pres">
      <dgm:prSet presAssocID="{64062C97-448A-43C4-A81A-630EA23BA2D9}" presName="sibTrans" presStyleLbl="sibTrans1D1" presStyleIdx="0" presStyleCnt="6"/>
      <dgm:spPr/>
    </dgm:pt>
    <dgm:pt modelId="{64639C66-4BEC-485F-B580-4C20D7198FB4}" type="pres">
      <dgm:prSet presAssocID="{6B03819C-710B-421B-954B-ADE1882D592F}" presName="node" presStyleLbl="node1" presStyleIdx="1" presStyleCnt="6">
        <dgm:presLayoutVars>
          <dgm:bulletEnabled val="1"/>
        </dgm:presLayoutVars>
      </dgm:prSet>
      <dgm:spPr/>
    </dgm:pt>
    <dgm:pt modelId="{110DD353-776C-439A-8797-F01B076D12E8}" type="pres">
      <dgm:prSet presAssocID="{6B03819C-710B-421B-954B-ADE1882D592F}" presName="spNode" presStyleCnt="0"/>
      <dgm:spPr/>
    </dgm:pt>
    <dgm:pt modelId="{B7D74ACF-0912-4EA7-B69A-1E2BBBD557FC}" type="pres">
      <dgm:prSet presAssocID="{0883AAD4-5678-42B0-88A6-D7DC3005FD71}" presName="sibTrans" presStyleLbl="sibTrans1D1" presStyleIdx="1" presStyleCnt="6"/>
      <dgm:spPr/>
    </dgm:pt>
    <dgm:pt modelId="{0FBFEB79-F5A3-496C-8ECF-9EE8C7C7ABAC}" type="pres">
      <dgm:prSet presAssocID="{EF59911E-069F-421D-A493-08388CEBCBF2}" presName="node" presStyleLbl="node1" presStyleIdx="2" presStyleCnt="6">
        <dgm:presLayoutVars>
          <dgm:bulletEnabled val="1"/>
        </dgm:presLayoutVars>
      </dgm:prSet>
      <dgm:spPr/>
    </dgm:pt>
    <dgm:pt modelId="{B00796C2-C137-4279-AA85-4D2744274266}" type="pres">
      <dgm:prSet presAssocID="{EF59911E-069F-421D-A493-08388CEBCBF2}" presName="spNode" presStyleCnt="0"/>
      <dgm:spPr/>
    </dgm:pt>
    <dgm:pt modelId="{B9454752-7C6E-4336-AA96-0C615ED57812}" type="pres">
      <dgm:prSet presAssocID="{B3165FA7-0001-44E6-A99D-7C3E56700DBF}" presName="sibTrans" presStyleLbl="sibTrans1D1" presStyleIdx="2" presStyleCnt="6"/>
      <dgm:spPr/>
    </dgm:pt>
    <dgm:pt modelId="{C91DF4B7-BAC4-4A7D-B3E3-6CA9AEC40651}" type="pres">
      <dgm:prSet presAssocID="{C51BE85C-EE31-47A7-990C-A4AF9F3C7A91}" presName="node" presStyleLbl="node1" presStyleIdx="3" presStyleCnt="6">
        <dgm:presLayoutVars>
          <dgm:bulletEnabled val="1"/>
        </dgm:presLayoutVars>
      </dgm:prSet>
      <dgm:spPr/>
    </dgm:pt>
    <dgm:pt modelId="{1FF177A9-6C59-445F-A1C7-1FDB1A090DB5}" type="pres">
      <dgm:prSet presAssocID="{C51BE85C-EE31-47A7-990C-A4AF9F3C7A91}" presName="spNode" presStyleCnt="0"/>
      <dgm:spPr/>
    </dgm:pt>
    <dgm:pt modelId="{627A7FBA-6303-4A60-9890-F2D1041DF804}" type="pres">
      <dgm:prSet presAssocID="{D3A1A2DF-959A-4C6D-9FD4-8ADCA9C71FF9}" presName="sibTrans" presStyleLbl="sibTrans1D1" presStyleIdx="3" presStyleCnt="6"/>
      <dgm:spPr/>
    </dgm:pt>
    <dgm:pt modelId="{DCEEB353-54DF-4F4E-99A2-2BFDCCF03030}" type="pres">
      <dgm:prSet presAssocID="{DC8A3D30-6873-45BD-9207-F86358D8B30A}" presName="node" presStyleLbl="node1" presStyleIdx="4" presStyleCnt="6">
        <dgm:presLayoutVars>
          <dgm:bulletEnabled val="1"/>
        </dgm:presLayoutVars>
      </dgm:prSet>
      <dgm:spPr/>
    </dgm:pt>
    <dgm:pt modelId="{B6852CF2-945A-4493-BA0A-E8858C60A953}" type="pres">
      <dgm:prSet presAssocID="{DC8A3D30-6873-45BD-9207-F86358D8B30A}" presName="spNode" presStyleCnt="0"/>
      <dgm:spPr/>
    </dgm:pt>
    <dgm:pt modelId="{446F1D25-E779-4EF3-AD83-79B0840E64B4}" type="pres">
      <dgm:prSet presAssocID="{CA086F2D-FA04-4627-986A-3A48D1DB4A1A}" presName="sibTrans" presStyleLbl="sibTrans1D1" presStyleIdx="4" presStyleCnt="6"/>
      <dgm:spPr/>
    </dgm:pt>
    <dgm:pt modelId="{14DCFFF3-2BD6-4588-8ECC-21E5576244AE}" type="pres">
      <dgm:prSet presAssocID="{C55B153B-D002-4283-8588-A6EEF9F06C8C}" presName="node" presStyleLbl="node1" presStyleIdx="5" presStyleCnt="6">
        <dgm:presLayoutVars>
          <dgm:bulletEnabled val="1"/>
        </dgm:presLayoutVars>
      </dgm:prSet>
      <dgm:spPr/>
    </dgm:pt>
    <dgm:pt modelId="{D2BA4C6E-E037-4A24-8868-9BCAE5275B3A}" type="pres">
      <dgm:prSet presAssocID="{C55B153B-D002-4283-8588-A6EEF9F06C8C}" presName="spNode" presStyleCnt="0"/>
      <dgm:spPr/>
    </dgm:pt>
    <dgm:pt modelId="{22782AF9-733F-46C9-B0D6-B43EC7D7C9A1}" type="pres">
      <dgm:prSet presAssocID="{0384BB91-B12C-437E-9F24-248906F3B0D5}" presName="sibTrans" presStyleLbl="sibTrans1D1" presStyleIdx="5" presStyleCnt="6"/>
      <dgm:spPr/>
    </dgm:pt>
  </dgm:ptLst>
  <dgm:cxnLst>
    <dgm:cxn modelId="{08B52301-9826-44BF-B2C7-1AAA6A47FCF8}" srcId="{38D6F5E3-CC44-449D-A335-CAEBF6A4A4B0}" destId="{EF59911E-069F-421D-A493-08388CEBCBF2}" srcOrd="2" destOrd="0" parTransId="{B1A642CD-BD38-4E80-8FEC-23A84EF5274C}" sibTransId="{B3165FA7-0001-44E6-A99D-7C3E56700DBF}"/>
    <dgm:cxn modelId="{7BEDD409-9609-4177-A826-352D9C7B3D28}" type="presOf" srcId="{6B03819C-710B-421B-954B-ADE1882D592F}" destId="{64639C66-4BEC-485F-B580-4C20D7198FB4}" srcOrd="0" destOrd="0" presId="urn:microsoft.com/office/officeart/2005/8/layout/cycle6"/>
    <dgm:cxn modelId="{3E099326-02A2-4218-990E-DA060081E2CF}" type="presOf" srcId="{EF59911E-069F-421D-A493-08388CEBCBF2}" destId="{0FBFEB79-F5A3-496C-8ECF-9EE8C7C7ABAC}" srcOrd="0" destOrd="0" presId="urn:microsoft.com/office/officeart/2005/8/layout/cycle6"/>
    <dgm:cxn modelId="{36ACC63E-10A5-40A1-99CB-75FCDEEF7C2A}" srcId="{38D6F5E3-CC44-449D-A335-CAEBF6A4A4B0}" destId="{6B03819C-710B-421B-954B-ADE1882D592F}" srcOrd="1" destOrd="0" parTransId="{82E96DE6-789B-4F59-B59F-239E892803D9}" sibTransId="{0883AAD4-5678-42B0-88A6-D7DC3005FD71}"/>
    <dgm:cxn modelId="{A6B41864-7EF9-4D42-B751-272AA32DDE72}" type="presOf" srcId="{0384BB91-B12C-437E-9F24-248906F3B0D5}" destId="{22782AF9-733F-46C9-B0D6-B43EC7D7C9A1}" srcOrd="0" destOrd="0" presId="urn:microsoft.com/office/officeart/2005/8/layout/cycle6"/>
    <dgm:cxn modelId="{B0E2E18E-EA11-4446-B093-B39749BF9DE9}" type="presOf" srcId="{0883AAD4-5678-42B0-88A6-D7DC3005FD71}" destId="{B7D74ACF-0912-4EA7-B69A-1E2BBBD557FC}" srcOrd="0" destOrd="0" presId="urn:microsoft.com/office/officeart/2005/8/layout/cycle6"/>
    <dgm:cxn modelId="{4E638399-A802-47B4-BD0A-342B468D8F0C}" type="presOf" srcId="{B3165FA7-0001-44E6-A99D-7C3E56700DBF}" destId="{B9454752-7C6E-4336-AA96-0C615ED57812}" srcOrd="0" destOrd="0" presId="urn:microsoft.com/office/officeart/2005/8/layout/cycle6"/>
    <dgm:cxn modelId="{FAF4DCA4-7842-4540-8D39-323B6A3F5082}" type="presOf" srcId="{CA086F2D-FA04-4627-986A-3A48D1DB4A1A}" destId="{446F1D25-E779-4EF3-AD83-79B0840E64B4}" srcOrd="0" destOrd="0" presId="urn:microsoft.com/office/officeart/2005/8/layout/cycle6"/>
    <dgm:cxn modelId="{9A51F2B6-EF82-41D7-9459-6B340C764269}" type="presOf" srcId="{DC8A3D30-6873-45BD-9207-F86358D8B30A}" destId="{DCEEB353-54DF-4F4E-99A2-2BFDCCF03030}" srcOrd="0" destOrd="0" presId="urn:microsoft.com/office/officeart/2005/8/layout/cycle6"/>
    <dgm:cxn modelId="{4952F9B8-F5A4-4C14-A6E2-52DC4CBE720C}" type="presOf" srcId="{C55B153B-D002-4283-8588-A6EEF9F06C8C}" destId="{14DCFFF3-2BD6-4588-8ECC-21E5576244AE}" srcOrd="0" destOrd="0" presId="urn:microsoft.com/office/officeart/2005/8/layout/cycle6"/>
    <dgm:cxn modelId="{BADF47BD-F571-4CC7-817F-B1F93C0613F6}" type="presOf" srcId="{64062C97-448A-43C4-A81A-630EA23BA2D9}" destId="{7077C406-EA77-4923-9D71-610CDDBE6B38}" srcOrd="0" destOrd="0" presId="urn:microsoft.com/office/officeart/2005/8/layout/cycle6"/>
    <dgm:cxn modelId="{60DB41CA-279E-4176-8EEA-5A3A8BF4FDCE}" type="presOf" srcId="{9F509605-406F-4534-B6BB-412A5D82FC7C}" destId="{77E7FD67-DFD7-481D-804F-4A3A41CB7D18}" srcOrd="0" destOrd="0" presId="urn:microsoft.com/office/officeart/2005/8/layout/cycle6"/>
    <dgm:cxn modelId="{259281D3-D38C-4B6D-95AB-A6406341895A}" type="presOf" srcId="{38D6F5E3-CC44-449D-A335-CAEBF6A4A4B0}" destId="{34D1ED30-401A-47C1-B870-98F8AE736D6F}" srcOrd="0" destOrd="0" presId="urn:microsoft.com/office/officeart/2005/8/layout/cycle6"/>
    <dgm:cxn modelId="{5E843FDB-3D80-4CE3-B67E-ED6E91E9ED3D}" srcId="{38D6F5E3-CC44-449D-A335-CAEBF6A4A4B0}" destId="{DC8A3D30-6873-45BD-9207-F86358D8B30A}" srcOrd="4" destOrd="0" parTransId="{642C6B5E-D248-488E-886A-9E9EA987E35D}" sibTransId="{CA086F2D-FA04-4627-986A-3A48D1DB4A1A}"/>
    <dgm:cxn modelId="{DC833BDD-6521-496D-BFFF-E1D70D86A174}" srcId="{38D6F5E3-CC44-449D-A335-CAEBF6A4A4B0}" destId="{C51BE85C-EE31-47A7-990C-A4AF9F3C7A91}" srcOrd="3" destOrd="0" parTransId="{80FB1172-194C-4D28-9800-C753A4C83D09}" sibTransId="{D3A1A2DF-959A-4C6D-9FD4-8ADCA9C71FF9}"/>
    <dgm:cxn modelId="{87A8C9DD-EA83-4D0D-A5AB-6FAB12C24F33}" srcId="{38D6F5E3-CC44-449D-A335-CAEBF6A4A4B0}" destId="{9F509605-406F-4534-B6BB-412A5D82FC7C}" srcOrd="0" destOrd="0" parTransId="{A7C8E4D2-C58F-4834-88B1-162FD7EE4A93}" sibTransId="{64062C97-448A-43C4-A81A-630EA23BA2D9}"/>
    <dgm:cxn modelId="{F1C97ADF-6F12-4833-AC62-47988066B06E}" type="presOf" srcId="{D3A1A2DF-959A-4C6D-9FD4-8ADCA9C71FF9}" destId="{627A7FBA-6303-4A60-9890-F2D1041DF804}" srcOrd="0" destOrd="0" presId="urn:microsoft.com/office/officeart/2005/8/layout/cycle6"/>
    <dgm:cxn modelId="{B292ABE2-F107-46E2-80D4-00FD7C91323F}" srcId="{38D6F5E3-CC44-449D-A335-CAEBF6A4A4B0}" destId="{C55B153B-D002-4283-8588-A6EEF9F06C8C}" srcOrd="5" destOrd="0" parTransId="{C78C9AC8-144E-4E2A-B504-7E3441A45B7F}" sibTransId="{0384BB91-B12C-437E-9F24-248906F3B0D5}"/>
    <dgm:cxn modelId="{7003C8E4-2F58-4F9B-8B95-AB60C0D5A5BE}" type="presOf" srcId="{C51BE85C-EE31-47A7-990C-A4AF9F3C7A91}" destId="{C91DF4B7-BAC4-4A7D-B3E3-6CA9AEC40651}" srcOrd="0" destOrd="0" presId="urn:microsoft.com/office/officeart/2005/8/layout/cycle6"/>
    <dgm:cxn modelId="{95B8A160-0F49-4671-A9E9-A65799E20AB0}" type="presParOf" srcId="{34D1ED30-401A-47C1-B870-98F8AE736D6F}" destId="{77E7FD67-DFD7-481D-804F-4A3A41CB7D18}" srcOrd="0" destOrd="0" presId="urn:microsoft.com/office/officeart/2005/8/layout/cycle6"/>
    <dgm:cxn modelId="{13A5AAD8-AD55-4AB9-8349-D6CC9D4718ED}" type="presParOf" srcId="{34D1ED30-401A-47C1-B870-98F8AE736D6F}" destId="{0CC28625-9366-46C3-A7AC-0652283AC57C}" srcOrd="1" destOrd="0" presId="urn:microsoft.com/office/officeart/2005/8/layout/cycle6"/>
    <dgm:cxn modelId="{B48B66A0-9B05-4AFB-8327-6FE45CD6E56A}" type="presParOf" srcId="{34D1ED30-401A-47C1-B870-98F8AE736D6F}" destId="{7077C406-EA77-4923-9D71-610CDDBE6B38}" srcOrd="2" destOrd="0" presId="urn:microsoft.com/office/officeart/2005/8/layout/cycle6"/>
    <dgm:cxn modelId="{87535187-EB2D-49B5-85AC-8EE025371F06}" type="presParOf" srcId="{34D1ED30-401A-47C1-B870-98F8AE736D6F}" destId="{64639C66-4BEC-485F-B580-4C20D7198FB4}" srcOrd="3" destOrd="0" presId="urn:microsoft.com/office/officeart/2005/8/layout/cycle6"/>
    <dgm:cxn modelId="{16F4AF78-84AE-4B6C-A950-6DD1576506C6}" type="presParOf" srcId="{34D1ED30-401A-47C1-B870-98F8AE736D6F}" destId="{110DD353-776C-439A-8797-F01B076D12E8}" srcOrd="4" destOrd="0" presId="urn:microsoft.com/office/officeart/2005/8/layout/cycle6"/>
    <dgm:cxn modelId="{22B25B25-4BFE-471E-8999-DEB58CE02023}" type="presParOf" srcId="{34D1ED30-401A-47C1-B870-98F8AE736D6F}" destId="{B7D74ACF-0912-4EA7-B69A-1E2BBBD557FC}" srcOrd="5" destOrd="0" presId="urn:microsoft.com/office/officeart/2005/8/layout/cycle6"/>
    <dgm:cxn modelId="{4FA0503F-1C5F-447E-90B5-93034E43565A}" type="presParOf" srcId="{34D1ED30-401A-47C1-B870-98F8AE736D6F}" destId="{0FBFEB79-F5A3-496C-8ECF-9EE8C7C7ABAC}" srcOrd="6" destOrd="0" presId="urn:microsoft.com/office/officeart/2005/8/layout/cycle6"/>
    <dgm:cxn modelId="{9DDBB1E7-4348-428C-9851-E65BA9E3398B}" type="presParOf" srcId="{34D1ED30-401A-47C1-B870-98F8AE736D6F}" destId="{B00796C2-C137-4279-AA85-4D2744274266}" srcOrd="7" destOrd="0" presId="urn:microsoft.com/office/officeart/2005/8/layout/cycle6"/>
    <dgm:cxn modelId="{7D9F243E-3C57-4424-AD8C-D32637DDBB49}" type="presParOf" srcId="{34D1ED30-401A-47C1-B870-98F8AE736D6F}" destId="{B9454752-7C6E-4336-AA96-0C615ED57812}" srcOrd="8" destOrd="0" presId="urn:microsoft.com/office/officeart/2005/8/layout/cycle6"/>
    <dgm:cxn modelId="{0FBF467B-05B4-439D-AA01-424CB7723C13}" type="presParOf" srcId="{34D1ED30-401A-47C1-B870-98F8AE736D6F}" destId="{C91DF4B7-BAC4-4A7D-B3E3-6CA9AEC40651}" srcOrd="9" destOrd="0" presId="urn:microsoft.com/office/officeart/2005/8/layout/cycle6"/>
    <dgm:cxn modelId="{82CCB05E-B83A-42C3-B808-08620D59D242}" type="presParOf" srcId="{34D1ED30-401A-47C1-B870-98F8AE736D6F}" destId="{1FF177A9-6C59-445F-A1C7-1FDB1A090DB5}" srcOrd="10" destOrd="0" presId="urn:microsoft.com/office/officeart/2005/8/layout/cycle6"/>
    <dgm:cxn modelId="{DB866B9A-8446-4977-9254-9E65DDC14D96}" type="presParOf" srcId="{34D1ED30-401A-47C1-B870-98F8AE736D6F}" destId="{627A7FBA-6303-4A60-9890-F2D1041DF804}" srcOrd="11" destOrd="0" presId="urn:microsoft.com/office/officeart/2005/8/layout/cycle6"/>
    <dgm:cxn modelId="{D8B3AD2C-A0EA-481F-BAA0-45B8DA6873BB}" type="presParOf" srcId="{34D1ED30-401A-47C1-B870-98F8AE736D6F}" destId="{DCEEB353-54DF-4F4E-99A2-2BFDCCF03030}" srcOrd="12" destOrd="0" presId="urn:microsoft.com/office/officeart/2005/8/layout/cycle6"/>
    <dgm:cxn modelId="{65D8C0CD-969A-44C9-A191-EC4F6C64EAF6}" type="presParOf" srcId="{34D1ED30-401A-47C1-B870-98F8AE736D6F}" destId="{B6852CF2-945A-4493-BA0A-E8858C60A953}" srcOrd="13" destOrd="0" presId="urn:microsoft.com/office/officeart/2005/8/layout/cycle6"/>
    <dgm:cxn modelId="{A8AF9F1A-7235-43C3-AD11-5823A6A4156E}" type="presParOf" srcId="{34D1ED30-401A-47C1-B870-98F8AE736D6F}" destId="{446F1D25-E779-4EF3-AD83-79B0840E64B4}" srcOrd="14" destOrd="0" presId="urn:microsoft.com/office/officeart/2005/8/layout/cycle6"/>
    <dgm:cxn modelId="{A430BC37-985F-4B95-98ED-49C426E99471}" type="presParOf" srcId="{34D1ED30-401A-47C1-B870-98F8AE736D6F}" destId="{14DCFFF3-2BD6-4588-8ECC-21E5576244AE}" srcOrd="15" destOrd="0" presId="urn:microsoft.com/office/officeart/2005/8/layout/cycle6"/>
    <dgm:cxn modelId="{C86A82D4-6F94-43ED-9717-5270B6447644}" type="presParOf" srcId="{34D1ED30-401A-47C1-B870-98F8AE736D6F}" destId="{D2BA4C6E-E037-4A24-8868-9BCAE5275B3A}" srcOrd="16" destOrd="0" presId="urn:microsoft.com/office/officeart/2005/8/layout/cycle6"/>
    <dgm:cxn modelId="{90598619-DE62-4262-99DD-B5B6565B6FEA}" type="presParOf" srcId="{34D1ED30-401A-47C1-B870-98F8AE736D6F}" destId="{22782AF9-733F-46C9-B0D6-B43EC7D7C9A1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D3CFB79-856B-46D8-B135-321B34C2FD86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623E255-5ED2-4B10-93B6-F183B4CD528A}">
      <dgm:prSet/>
      <dgm:spPr/>
      <dgm:t>
        <a:bodyPr/>
        <a:lstStyle/>
        <a:p>
          <a:r>
            <a:rPr lang="en-US"/>
            <a:t>Add New Activities</a:t>
          </a:r>
        </a:p>
      </dgm:t>
    </dgm:pt>
    <dgm:pt modelId="{1CBBBFD5-2087-4184-8F08-BB407CF237B6}" type="parTrans" cxnId="{EF515F13-FF62-4C00-BEE5-487C1F6507D5}">
      <dgm:prSet/>
      <dgm:spPr/>
      <dgm:t>
        <a:bodyPr/>
        <a:lstStyle/>
        <a:p>
          <a:endParaRPr lang="en-US"/>
        </a:p>
      </dgm:t>
    </dgm:pt>
    <dgm:pt modelId="{38B87689-87F5-446E-9B06-3C08FCE32658}" type="sibTrans" cxnId="{EF515F13-FF62-4C00-BEE5-487C1F6507D5}">
      <dgm:prSet/>
      <dgm:spPr/>
      <dgm:t>
        <a:bodyPr/>
        <a:lstStyle/>
        <a:p>
          <a:endParaRPr lang="en-US"/>
        </a:p>
      </dgm:t>
    </dgm:pt>
    <dgm:pt modelId="{B56E5AB8-189F-4442-9589-107AABB08F74}">
      <dgm:prSet/>
      <dgm:spPr/>
      <dgm:t>
        <a:bodyPr/>
        <a:lstStyle/>
        <a:p>
          <a:r>
            <a:rPr lang="en-US"/>
            <a:t>Poll Residents</a:t>
          </a:r>
        </a:p>
      </dgm:t>
    </dgm:pt>
    <dgm:pt modelId="{F4F53590-9152-43CC-8DFF-32C494FA8B88}" type="parTrans" cxnId="{28DB2501-C887-4AB5-BADC-DAAC16DECBE4}">
      <dgm:prSet/>
      <dgm:spPr/>
      <dgm:t>
        <a:bodyPr/>
        <a:lstStyle/>
        <a:p>
          <a:endParaRPr lang="en-US"/>
        </a:p>
      </dgm:t>
    </dgm:pt>
    <dgm:pt modelId="{BA07D852-6118-4025-8E26-E2EAB90164E6}" type="sibTrans" cxnId="{28DB2501-C887-4AB5-BADC-DAAC16DECBE4}">
      <dgm:prSet/>
      <dgm:spPr/>
      <dgm:t>
        <a:bodyPr/>
        <a:lstStyle/>
        <a:p>
          <a:endParaRPr lang="en-US"/>
        </a:p>
      </dgm:t>
    </dgm:pt>
    <dgm:pt modelId="{F8253100-AB34-4A2A-B7D0-F24DD6B74AB1}">
      <dgm:prSet/>
      <dgm:spPr/>
      <dgm:t>
        <a:bodyPr/>
        <a:lstStyle/>
        <a:p>
          <a:r>
            <a:rPr lang="en-US"/>
            <a:t>New Resident Interests</a:t>
          </a:r>
        </a:p>
      </dgm:t>
    </dgm:pt>
    <dgm:pt modelId="{FAAE7985-8A8A-4057-A4E5-DE1B87EF4C5C}" type="parTrans" cxnId="{B8012389-CAC1-4876-B880-4322C5CEE3FD}">
      <dgm:prSet/>
      <dgm:spPr/>
      <dgm:t>
        <a:bodyPr/>
        <a:lstStyle/>
        <a:p>
          <a:endParaRPr lang="en-US"/>
        </a:p>
      </dgm:t>
    </dgm:pt>
    <dgm:pt modelId="{587799F8-1851-4EB7-9C75-345DB2585FE2}" type="sibTrans" cxnId="{B8012389-CAC1-4876-B880-4322C5CEE3FD}">
      <dgm:prSet/>
      <dgm:spPr/>
      <dgm:t>
        <a:bodyPr/>
        <a:lstStyle/>
        <a:p>
          <a:endParaRPr lang="en-US"/>
        </a:p>
      </dgm:t>
    </dgm:pt>
    <dgm:pt modelId="{48343417-AF74-4559-AFBA-E5EABC2672A5}">
      <dgm:prSet/>
      <dgm:spPr/>
      <dgm:t>
        <a:bodyPr/>
        <a:lstStyle/>
        <a:p>
          <a:r>
            <a:rPr lang="en-US"/>
            <a:t>Take off Activities with Low Attendance</a:t>
          </a:r>
        </a:p>
      </dgm:t>
    </dgm:pt>
    <dgm:pt modelId="{6C93FB8C-6A76-4D0D-BD9E-96BADF42AAB7}" type="parTrans" cxnId="{32E3BE5C-2D09-4638-BAD1-00A1F9DDE009}">
      <dgm:prSet/>
      <dgm:spPr/>
      <dgm:t>
        <a:bodyPr/>
        <a:lstStyle/>
        <a:p>
          <a:endParaRPr lang="en-US"/>
        </a:p>
      </dgm:t>
    </dgm:pt>
    <dgm:pt modelId="{2B0783F4-F70F-44A8-A5F0-AE688297B45A}" type="sibTrans" cxnId="{32E3BE5C-2D09-4638-BAD1-00A1F9DDE009}">
      <dgm:prSet/>
      <dgm:spPr/>
      <dgm:t>
        <a:bodyPr/>
        <a:lstStyle/>
        <a:p>
          <a:endParaRPr lang="en-US"/>
        </a:p>
      </dgm:t>
    </dgm:pt>
    <dgm:pt modelId="{24025616-2180-490C-879D-6A3FEEFC8BE4}" type="pres">
      <dgm:prSet presAssocID="{BD3CFB79-856B-46D8-B135-321B34C2FD86}" presName="linear" presStyleCnt="0">
        <dgm:presLayoutVars>
          <dgm:animLvl val="lvl"/>
          <dgm:resizeHandles val="exact"/>
        </dgm:presLayoutVars>
      </dgm:prSet>
      <dgm:spPr/>
    </dgm:pt>
    <dgm:pt modelId="{697A39A2-AF38-4583-B90F-C3F00B1C6650}" type="pres">
      <dgm:prSet presAssocID="{F623E255-5ED2-4B10-93B6-F183B4CD528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F16D7DE-C0EC-4FA7-B49D-A7442204D833}" type="pres">
      <dgm:prSet presAssocID="{38B87689-87F5-446E-9B06-3C08FCE32658}" presName="spacer" presStyleCnt="0"/>
      <dgm:spPr/>
    </dgm:pt>
    <dgm:pt modelId="{E1BA8783-AE45-4164-976B-FC643CB558B0}" type="pres">
      <dgm:prSet presAssocID="{B56E5AB8-189F-4442-9589-107AABB08F7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9CF7861-9E3B-47DC-81A3-C9385AE1370F}" type="pres">
      <dgm:prSet presAssocID="{BA07D852-6118-4025-8E26-E2EAB90164E6}" presName="spacer" presStyleCnt="0"/>
      <dgm:spPr/>
    </dgm:pt>
    <dgm:pt modelId="{14BFE05D-5913-44EC-9B53-32EA11524C88}" type="pres">
      <dgm:prSet presAssocID="{F8253100-AB34-4A2A-B7D0-F24DD6B74AB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B490218-E116-4399-A44B-9E645E607A79}" type="pres">
      <dgm:prSet presAssocID="{587799F8-1851-4EB7-9C75-345DB2585FE2}" presName="spacer" presStyleCnt="0"/>
      <dgm:spPr/>
    </dgm:pt>
    <dgm:pt modelId="{0ACF6797-F23A-4509-9D8E-0F6A88DAAFF7}" type="pres">
      <dgm:prSet presAssocID="{48343417-AF74-4559-AFBA-E5EABC2672A5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28DB2501-C887-4AB5-BADC-DAAC16DECBE4}" srcId="{BD3CFB79-856B-46D8-B135-321B34C2FD86}" destId="{B56E5AB8-189F-4442-9589-107AABB08F74}" srcOrd="1" destOrd="0" parTransId="{F4F53590-9152-43CC-8DFF-32C494FA8B88}" sibTransId="{BA07D852-6118-4025-8E26-E2EAB90164E6}"/>
    <dgm:cxn modelId="{EF515F13-FF62-4C00-BEE5-487C1F6507D5}" srcId="{BD3CFB79-856B-46D8-B135-321B34C2FD86}" destId="{F623E255-5ED2-4B10-93B6-F183B4CD528A}" srcOrd="0" destOrd="0" parTransId="{1CBBBFD5-2087-4184-8F08-BB407CF237B6}" sibTransId="{38B87689-87F5-446E-9B06-3C08FCE32658}"/>
    <dgm:cxn modelId="{BC2B9026-A23B-48EB-92D8-83F4F45D01B1}" type="presOf" srcId="{F623E255-5ED2-4B10-93B6-F183B4CD528A}" destId="{697A39A2-AF38-4583-B90F-C3F00B1C6650}" srcOrd="0" destOrd="0" presId="urn:microsoft.com/office/officeart/2005/8/layout/vList2"/>
    <dgm:cxn modelId="{8F32202D-271F-4897-A290-2C3DF3FE8E55}" type="presOf" srcId="{F8253100-AB34-4A2A-B7D0-F24DD6B74AB1}" destId="{14BFE05D-5913-44EC-9B53-32EA11524C88}" srcOrd="0" destOrd="0" presId="urn:microsoft.com/office/officeart/2005/8/layout/vList2"/>
    <dgm:cxn modelId="{32E3BE5C-2D09-4638-BAD1-00A1F9DDE009}" srcId="{BD3CFB79-856B-46D8-B135-321B34C2FD86}" destId="{48343417-AF74-4559-AFBA-E5EABC2672A5}" srcOrd="3" destOrd="0" parTransId="{6C93FB8C-6A76-4D0D-BD9E-96BADF42AAB7}" sibTransId="{2B0783F4-F70F-44A8-A5F0-AE688297B45A}"/>
    <dgm:cxn modelId="{03042A71-893F-4A27-A291-E9942B50EFD5}" type="presOf" srcId="{BD3CFB79-856B-46D8-B135-321B34C2FD86}" destId="{24025616-2180-490C-879D-6A3FEEFC8BE4}" srcOrd="0" destOrd="0" presId="urn:microsoft.com/office/officeart/2005/8/layout/vList2"/>
    <dgm:cxn modelId="{B8012389-CAC1-4876-B880-4322C5CEE3FD}" srcId="{BD3CFB79-856B-46D8-B135-321B34C2FD86}" destId="{F8253100-AB34-4A2A-B7D0-F24DD6B74AB1}" srcOrd="2" destOrd="0" parTransId="{FAAE7985-8A8A-4057-A4E5-DE1B87EF4C5C}" sibTransId="{587799F8-1851-4EB7-9C75-345DB2585FE2}"/>
    <dgm:cxn modelId="{AFE261AA-4715-4A39-A90D-720D551C0430}" type="presOf" srcId="{48343417-AF74-4559-AFBA-E5EABC2672A5}" destId="{0ACF6797-F23A-4509-9D8E-0F6A88DAAFF7}" srcOrd="0" destOrd="0" presId="urn:microsoft.com/office/officeart/2005/8/layout/vList2"/>
    <dgm:cxn modelId="{885BA8F6-2F98-413E-8723-36E0A5F98AE0}" type="presOf" srcId="{B56E5AB8-189F-4442-9589-107AABB08F74}" destId="{E1BA8783-AE45-4164-976B-FC643CB558B0}" srcOrd="0" destOrd="0" presId="urn:microsoft.com/office/officeart/2005/8/layout/vList2"/>
    <dgm:cxn modelId="{EE16546D-EAA7-452F-B19C-68DE3AD149DC}" type="presParOf" srcId="{24025616-2180-490C-879D-6A3FEEFC8BE4}" destId="{697A39A2-AF38-4583-B90F-C3F00B1C6650}" srcOrd="0" destOrd="0" presId="urn:microsoft.com/office/officeart/2005/8/layout/vList2"/>
    <dgm:cxn modelId="{E1113D61-4FFE-4A2E-81EC-27844AC9725E}" type="presParOf" srcId="{24025616-2180-490C-879D-6A3FEEFC8BE4}" destId="{9F16D7DE-C0EC-4FA7-B49D-A7442204D833}" srcOrd="1" destOrd="0" presId="urn:microsoft.com/office/officeart/2005/8/layout/vList2"/>
    <dgm:cxn modelId="{178C1203-FB41-4762-973F-628C0A727A17}" type="presParOf" srcId="{24025616-2180-490C-879D-6A3FEEFC8BE4}" destId="{E1BA8783-AE45-4164-976B-FC643CB558B0}" srcOrd="2" destOrd="0" presId="urn:microsoft.com/office/officeart/2005/8/layout/vList2"/>
    <dgm:cxn modelId="{14A81CBD-FC98-4EF3-9425-C75F70C93A99}" type="presParOf" srcId="{24025616-2180-490C-879D-6A3FEEFC8BE4}" destId="{79CF7861-9E3B-47DC-81A3-C9385AE1370F}" srcOrd="3" destOrd="0" presId="urn:microsoft.com/office/officeart/2005/8/layout/vList2"/>
    <dgm:cxn modelId="{7CE447DD-110A-4235-B287-2A57E75E3500}" type="presParOf" srcId="{24025616-2180-490C-879D-6A3FEEFC8BE4}" destId="{14BFE05D-5913-44EC-9B53-32EA11524C88}" srcOrd="4" destOrd="0" presId="urn:microsoft.com/office/officeart/2005/8/layout/vList2"/>
    <dgm:cxn modelId="{FA580AB0-89CE-4BE5-9529-E8B1AC3B5829}" type="presParOf" srcId="{24025616-2180-490C-879D-6A3FEEFC8BE4}" destId="{FB490218-E116-4399-A44B-9E645E607A79}" srcOrd="5" destOrd="0" presId="urn:microsoft.com/office/officeart/2005/8/layout/vList2"/>
    <dgm:cxn modelId="{881764E2-D6A4-4676-A0EF-12FB0FDD92F8}" type="presParOf" srcId="{24025616-2180-490C-879D-6A3FEEFC8BE4}" destId="{0ACF6797-F23A-4509-9D8E-0F6A88DAAFF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71AE65-D216-4278-9EE3-B54964BB6675}">
      <dsp:nvSpPr>
        <dsp:cNvPr id="0" name=""/>
        <dsp:cNvSpPr/>
      </dsp:nvSpPr>
      <dsp:spPr>
        <a:xfrm>
          <a:off x="0" y="545760"/>
          <a:ext cx="2828924" cy="179636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8BD1BC0-828F-45C0-B4E3-B1A5E4BDFC34}">
      <dsp:nvSpPr>
        <dsp:cNvPr id="0" name=""/>
        <dsp:cNvSpPr/>
      </dsp:nvSpPr>
      <dsp:spPr>
        <a:xfrm>
          <a:off x="314325" y="844369"/>
          <a:ext cx="2828924" cy="1796367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Arrive early!</a:t>
          </a:r>
        </a:p>
      </dsp:txBody>
      <dsp:txXfrm>
        <a:off x="366939" y="896983"/>
        <a:ext cx="2723696" cy="1691139"/>
      </dsp:txXfrm>
    </dsp:sp>
    <dsp:sp modelId="{9ED5E890-5A86-4B9A-9206-31834963838A}">
      <dsp:nvSpPr>
        <dsp:cNvPr id="0" name=""/>
        <dsp:cNvSpPr/>
      </dsp:nvSpPr>
      <dsp:spPr>
        <a:xfrm>
          <a:off x="3457574" y="545760"/>
          <a:ext cx="2828924" cy="179636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6F96186-53C5-4F8D-B0E5-BE9FF7F7E1E2}">
      <dsp:nvSpPr>
        <dsp:cNvPr id="0" name=""/>
        <dsp:cNvSpPr/>
      </dsp:nvSpPr>
      <dsp:spPr>
        <a:xfrm>
          <a:off x="3771900" y="844369"/>
          <a:ext cx="2828924" cy="1796367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Welcome everyone to your activity</a:t>
          </a:r>
        </a:p>
      </dsp:txBody>
      <dsp:txXfrm>
        <a:off x="3824514" y="896983"/>
        <a:ext cx="2723696" cy="1691139"/>
      </dsp:txXfrm>
    </dsp:sp>
    <dsp:sp modelId="{A37A6C99-9E98-4A3C-9107-2660B41BF140}">
      <dsp:nvSpPr>
        <dsp:cNvPr id="0" name=""/>
        <dsp:cNvSpPr/>
      </dsp:nvSpPr>
      <dsp:spPr>
        <a:xfrm>
          <a:off x="6915149" y="545760"/>
          <a:ext cx="2828924" cy="179636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C77A313-EF0F-44C1-97AD-096DB105D83C}">
      <dsp:nvSpPr>
        <dsp:cNvPr id="0" name=""/>
        <dsp:cNvSpPr/>
      </dsp:nvSpPr>
      <dsp:spPr>
        <a:xfrm>
          <a:off x="7229475" y="844369"/>
          <a:ext cx="2828924" cy="1796367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Make sure people know one another</a:t>
          </a:r>
        </a:p>
      </dsp:txBody>
      <dsp:txXfrm>
        <a:off x="7282089" y="896983"/>
        <a:ext cx="2723696" cy="16911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C38D58-286D-48F1-8753-171399D8ACF4}">
      <dsp:nvSpPr>
        <dsp:cNvPr id="0" name=""/>
        <dsp:cNvSpPr/>
      </dsp:nvSpPr>
      <dsp:spPr>
        <a:xfrm>
          <a:off x="616949" y="310305"/>
          <a:ext cx="1818562" cy="18185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5137C8-60A9-4869-A191-E193C0F8D059}">
      <dsp:nvSpPr>
        <dsp:cNvPr id="0" name=""/>
        <dsp:cNvSpPr/>
      </dsp:nvSpPr>
      <dsp:spPr>
        <a:xfrm>
          <a:off x="1004512" y="697868"/>
          <a:ext cx="1043437" cy="10434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B7CE04-C011-4F06-801E-84BFF9195B0E}">
      <dsp:nvSpPr>
        <dsp:cNvPr id="0" name=""/>
        <dsp:cNvSpPr/>
      </dsp:nvSpPr>
      <dsp:spPr>
        <a:xfrm>
          <a:off x="35606" y="2695306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/>
            <a:t>Not all residents are social butterflies</a:t>
          </a:r>
        </a:p>
      </dsp:txBody>
      <dsp:txXfrm>
        <a:off x="35606" y="2695306"/>
        <a:ext cx="2981250" cy="720000"/>
      </dsp:txXfrm>
    </dsp:sp>
    <dsp:sp modelId="{9078A8F6-9537-43BE-9597-CA2157F60FB9}">
      <dsp:nvSpPr>
        <dsp:cNvPr id="0" name=""/>
        <dsp:cNvSpPr/>
      </dsp:nvSpPr>
      <dsp:spPr>
        <a:xfrm>
          <a:off x="4119918" y="310305"/>
          <a:ext cx="1818562" cy="181856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58E1E1-9F4A-46CB-92E8-9A363077CF8D}">
      <dsp:nvSpPr>
        <dsp:cNvPr id="0" name=""/>
        <dsp:cNvSpPr/>
      </dsp:nvSpPr>
      <dsp:spPr>
        <a:xfrm>
          <a:off x="4507481" y="697868"/>
          <a:ext cx="1043437" cy="10434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1B49CD-06D1-4396-832A-460128C9950A}">
      <dsp:nvSpPr>
        <dsp:cNvPr id="0" name=""/>
        <dsp:cNvSpPr/>
      </dsp:nvSpPr>
      <dsp:spPr>
        <a:xfrm>
          <a:off x="3538574" y="2695306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/>
            <a:t>Encouragement to partake in activities</a:t>
          </a:r>
        </a:p>
      </dsp:txBody>
      <dsp:txXfrm>
        <a:off x="3538574" y="2695306"/>
        <a:ext cx="2981250" cy="720000"/>
      </dsp:txXfrm>
    </dsp:sp>
    <dsp:sp modelId="{EB68D727-3A7B-49F4-96A8-663DB01ABCA8}">
      <dsp:nvSpPr>
        <dsp:cNvPr id="0" name=""/>
        <dsp:cNvSpPr/>
      </dsp:nvSpPr>
      <dsp:spPr>
        <a:xfrm>
          <a:off x="7622887" y="310305"/>
          <a:ext cx="1818562" cy="181856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CD55FD-A35F-4B35-93E7-E8D46F3FF588}">
      <dsp:nvSpPr>
        <dsp:cNvPr id="0" name=""/>
        <dsp:cNvSpPr/>
      </dsp:nvSpPr>
      <dsp:spPr>
        <a:xfrm>
          <a:off x="8010450" y="697868"/>
          <a:ext cx="1043437" cy="10434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3B55CA-9647-49AA-B7B4-BBCD470427EF}">
      <dsp:nvSpPr>
        <dsp:cNvPr id="0" name=""/>
        <dsp:cNvSpPr/>
      </dsp:nvSpPr>
      <dsp:spPr>
        <a:xfrm>
          <a:off x="7041543" y="2695306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/>
            <a:t>Respect their privacy</a:t>
          </a:r>
        </a:p>
      </dsp:txBody>
      <dsp:txXfrm>
        <a:off x="7041543" y="2695306"/>
        <a:ext cx="298125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35FBAB-5C74-42A0-8101-AA128523F7B8}">
      <dsp:nvSpPr>
        <dsp:cNvPr id="0" name=""/>
        <dsp:cNvSpPr/>
      </dsp:nvSpPr>
      <dsp:spPr>
        <a:xfrm>
          <a:off x="1970598" y="1122679"/>
          <a:ext cx="42262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22628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170581" y="1166133"/>
        <a:ext cx="22661" cy="4532"/>
      </dsp:txXfrm>
    </dsp:sp>
    <dsp:sp modelId="{01F71D7E-FC8C-4DE5-A94F-7237EFDE59E4}">
      <dsp:nvSpPr>
        <dsp:cNvPr id="0" name=""/>
        <dsp:cNvSpPr/>
      </dsp:nvSpPr>
      <dsp:spPr>
        <a:xfrm>
          <a:off x="1839" y="577231"/>
          <a:ext cx="1970558" cy="118233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559" tIns="101356" rIns="96559" bIns="10135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Join together with a group of 4 people – (who you do not know)</a:t>
          </a:r>
        </a:p>
      </dsp:txBody>
      <dsp:txXfrm>
        <a:off x="1839" y="577231"/>
        <a:ext cx="1970558" cy="1182335"/>
      </dsp:txXfrm>
    </dsp:sp>
    <dsp:sp modelId="{B491C583-DE18-48B3-B1D8-7AC8107604DD}">
      <dsp:nvSpPr>
        <dsp:cNvPr id="0" name=""/>
        <dsp:cNvSpPr/>
      </dsp:nvSpPr>
      <dsp:spPr>
        <a:xfrm>
          <a:off x="4394385" y="1122679"/>
          <a:ext cx="42262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22628" y="45720"/>
              </a:lnTo>
            </a:path>
          </a:pathLst>
        </a:custGeom>
        <a:noFill/>
        <a:ln w="6350" cap="flat" cmpd="sng" algn="ctr">
          <a:solidFill>
            <a:schemeClr val="accent2">
              <a:hueOff val="-661686"/>
              <a:satOff val="746"/>
              <a:lumOff val="1765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594369" y="1166133"/>
        <a:ext cx="22661" cy="4532"/>
      </dsp:txXfrm>
    </dsp:sp>
    <dsp:sp modelId="{0F19E4F7-386E-4FBA-B931-B7A091FAF72A}">
      <dsp:nvSpPr>
        <dsp:cNvPr id="0" name=""/>
        <dsp:cNvSpPr/>
      </dsp:nvSpPr>
      <dsp:spPr>
        <a:xfrm>
          <a:off x="2425626" y="577231"/>
          <a:ext cx="1970558" cy="1182335"/>
        </a:xfrm>
        <a:prstGeom prst="rect">
          <a:avLst/>
        </a:prstGeom>
        <a:solidFill>
          <a:schemeClr val="accent2">
            <a:hueOff val="-441124"/>
            <a:satOff val="497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559" tIns="101356" rIns="96559" bIns="10135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Get to know each other in 10 minutes</a:t>
          </a:r>
        </a:p>
      </dsp:txBody>
      <dsp:txXfrm>
        <a:off x="2425626" y="577231"/>
        <a:ext cx="1970558" cy="1182335"/>
      </dsp:txXfrm>
    </dsp:sp>
    <dsp:sp modelId="{5563AF83-FE98-4BF1-B5D0-2D8E6CC05D76}">
      <dsp:nvSpPr>
        <dsp:cNvPr id="0" name=""/>
        <dsp:cNvSpPr/>
      </dsp:nvSpPr>
      <dsp:spPr>
        <a:xfrm>
          <a:off x="6818173" y="1122679"/>
          <a:ext cx="42262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22628" y="45720"/>
              </a:lnTo>
            </a:path>
          </a:pathLst>
        </a:custGeom>
        <a:noFill/>
        <a:ln w="6350" cap="flat" cmpd="sng" algn="ctr">
          <a:solidFill>
            <a:schemeClr val="accent2">
              <a:hueOff val="-1323373"/>
              <a:satOff val="1492"/>
              <a:lumOff val="353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018156" y="1166133"/>
        <a:ext cx="22661" cy="4532"/>
      </dsp:txXfrm>
    </dsp:sp>
    <dsp:sp modelId="{6EC6DAE0-AD59-45D0-8EDA-02A62DE49C1C}">
      <dsp:nvSpPr>
        <dsp:cNvPr id="0" name=""/>
        <dsp:cNvSpPr/>
      </dsp:nvSpPr>
      <dsp:spPr>
        <a:xfrm>
          <a:off x="4849414" y="577231"/>
          <a:ext cx="1970558" cy="1182335"/>
        </a:xfrm>
        <a:prstGeom prst="rect">
          <a:avLst/>
        </a:prstGeom>
        <a:solidFill>
          <a:schemeClr val="accent2">
            <a:hueOff val="-882249"/>
            <a:satOff val="995"/>
            <a:lumOff val="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559" tIns="101356" rIns="96559" bIns="10135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Plan an activity in 10 minutes</a:t>
          </a:r>
        </a:p>
      </dsp:txBody>
      <dsp:txXfrm>
        <a:off x="4849414" y="577231"/>
        <a:ext cx="1970558" cy="1182335"/>
      </dsp:txXfrm>
    </dsp:sp>
    <dsp:sp modelId="{4C719D2C-16E8-4084-8904-83E1DD0682AF}">
      <dsp:nvSpPr>
        <dsp:cNvPr id="0" name=""/>
        <dsp:cNvSpPr/>
      </dsp:nvSpPr>
      <dsp:spPr>
        <a:xfrm>
          <a:off x="7273201" y="577231"/>
          <a:ext cx="1970558" cy="1182335"/>
        </a:xfrm>
        <a:prstGeom prst="rect">
          <a:avLst/>
        </a:prstGeom>
        <a:solidFill>
          <a:schemeClr val="accent2">
            <a:hueOff val="-1323373"/>
            <a:satOff val="1492"/>
            <a:lumOff val="35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559" tIns="101356" rIns="96559" bIns="10135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As a group show us your amazing activity with your new friends</a:t>
          </a:r>
        </a:p>
      </dsp:txBody>
      <dsp:txXfrm>
        <a:off x="7273201" y="577231"/>
        <a:ext cx="1970558" cy="11823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37704D-B053-4BDF-AC11-F08309DAEB84}">
      <dsp:nvSpPr>
        <dsp:cNvPr id="0" name=""/>
        <dsp:cNvSpPr/>
      </dsp:nvSpPr>
      <dsp:spPr>
        <a:xfrm>
          <a:off x="0" y="2024"/>
          <a:ext cx="10058399" cy="197679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325F553-7AD4-45B8-B490-52042D59E1A5}">
      <dsp:nvSpPr>
        <dsp:cNvPr id="0" name=""/>
        <dsp:cNvSpPr/>
      </dsp:nvSpPr>
      <dsp:spPr>
        <a:xfrm>
          <a:off x="597981" y="446804"/>
          <a:ext cx="1087239" cy="108723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85153C-BE39-4C51-AD3D-559039420D9B}">
      <dsp:nvSpPr>
        <dsp:cNvPr id="0" name=""/>
        <dsp:cNvSpPr/>
      </dsp:nvSpPr>
      <dsp:spPr>
        <a:xfrm>
          <a:off x="2283203" y="2024"/>
          <a:ext cx="7066736" cy="19767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211" tIns="209211" rIns="209211" bIns="209211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An Adventure on the bus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lunch </a:t>
          </a:r>
          <a:endParaRPr lang="en-US" sz="1400" kern="1200" dirty="0"/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Museum 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Bowling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Shopping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Aquarium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Zoo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      		         </a:t>
          </a:r>
        </a:p>
      </dsp:txBody>
      <dsp:txXfrm>
        <a:off x="2283203" y="2024"/>
        <a:ext cx="7066736" cy="1976799"/>
      </dsp:txXfrm>
    </dsp:sp>
    <dsp:sp modelId="{04A21E84-790A-40B0-9154-2DFA17165FD8}">
      <dsp:nvSpPr>
        <dsp:cNvPr id="0" name=""/>
        <dsp:cNvSpPr/>
      </dsp:nvSpPr>
      <dsp:spPr>
        <a:xfrm>
          <a:off x="0" y="2167090"/>
          <a:ext cx="10058399" cy="197679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0CD2285-7426-4B70-8525-D92E9B1827F8}">
      <dsp:nvSpPr>
        <dsp:cNvPr id="0" name=""/>
        <dsp:cNvSpPr/>
      </dsp:nvSpPr>
      <dsp:spPr>
        <a:xfrm>
          <a:off x="597981" y="2611870"/>
          <a:ext cx="1087239" cy="108723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11B91E2-B1D4-46C1-BD4A-F3617E6E2C46}">
      <dsp:nvSpPr>
        <dsp:cNvPr id="0" name=""/>
        <dsp:cNvSpPr/>
      </dsp:nvSpPr>
      <dsp:spPr>
        <a:xfrm>
          <a:off x="2283203" y="2167090"/>
          <a:ext cx="7066736" cy="19767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211" tIns="209211" rIns="209211" bIns="209211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Take photos, pick up printed photos on way back to community. When                                            returning home hand out photos! Surprise….							</a:t>
          </a:r>
        </a:p>
      </dsp:txBody>
      <dsp:txXfrm>
        <a:off x="2283203" y="2167090"/>
        <a:ext cx="7066736" cy="197679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E7FD67-DFD7-481D-804F-4A3A41CB7D18}">
      <dsp:nvSpPr>
        <dsp:cNvPr id="0" name=""/>
        <dsp:cNvSpPr/>
      </dsp:nvSpPr>
      <dsp:spPr>
        <a:xfrm>
          <a:off x="2249424" y="1237"/>
          <a:ext cx="1407332" cy="91476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Church</a:t>
          </a:r>
        </a:p>
      </dsp:txBody>
      <dsp:txXfrm>
        <a:off x="2294079" y="45892"/>
        <a:ext cx="1318022" cy="825455"/>
      </dsp:txXfrm>
    </dsp:sp>
    <dsp:sp modelId="{7077C406-EA77-4923-9D71-610CDDBE6B38}">
      <dsp:nvSpPr>
        <dsp:cNvPr id="0" name=""/>
        <dsp:cNvSpPr/>
      </dsp:nvSpPr>
      <dsp:spPr>
        <a:xfrm>
          <a:off x="796352" y="458620"/>
          <a:ext cx="4313476" cy="4313476"/>
        </a:xfrm>
        <a:custGeom>
          <a:avLst/>
          <a:gdLst/>
          <a:ahLst/>
          <a:cxnLst/>
          <a:rect l="0" t="0" r="0" b="0"/>
          <a:pathLst>
            <a:path>
              <a:moveTo>
                <a:pt x="2869415" y="121151"/>
              </a:moveTo>
              <a:arcTo wR="2156738" hR="2156738" stAng="17357736" swAng="1502835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639C66-4BEC-485F-B580-4C20D7198FB4}">
      <dsp:nvSpPr>
        <dsp:cNvPr id="0" name=""/>
        <dsp:cNvSpPr/>
      </dsp:nvSpPr>
      <dsp:spPr>
        <a:xfrm>
          <a:off x="4117214" y="1079606"/>
          <a:ext cx="1407332" cy="914765"/>
        </a:xfrm>
        <a:prstGeom prst="roundRect">
          <a:avLst/>
        </a:prstGeom>
        <a:gradFill rotWithShape="0">
          <a:gsLst>
            <a:gs pos="0">
              <a:schemeClr val="accent5">
                <a:hueOff val="471357"/>
                <a:satOff val="-2254"/>
                <a:lumOff val="2471"/>
                <a:alphaOff val="0"/>
                <a:satMod val="100000"/>
                <a:lumMod val="100000"/>
              </a:schemeClr>
            </a:gs>
            <a:gs pos="50000">
              <a:schemeClr val="accent5">
                <a:hueOff val="471357"/>
                <a:satOff val="-2254"/>
                <a:lumOff val="2471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5">
                <a:hueOff val="471357"/>
                <a:satOff val="-2254"/>
                <a:lumOff val="2471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Invite your residents</a:t>
          </a:r>
        </a:p>
      </dsp:txBody>
      <dsp:txXfrm>
        <a:off x="4161869" y="1124261"/>
        <a:ext cx="1318022" cy="825455"/>
      </dsp:txXfrm>
    </dsp:sp>
    <dsp:sp modelId="{B7D74ACF-0912-4EA7-B69A-1E2BBBD557FC}">
      <dsp:nvSpPr>
        <dsp:cNvPr id="0" name=""/>
        <dsp:cNvSpPr/>
      </dsp:nvSpPr>
      <dsp:spPr>
        <a:xfrm>
          <a:off x="796352" y="458620"/>
          <a:ext cx="4313476" cy="4313476"/>
        </a:xfrm>
        <a:custGeom>
          <a:avLst/>
          <a:gdLst/>
          <a:ahLst/>
          <a:cxnLst/>
          <a:rect l="0" t="0" r="0" b="0"/>
          <a:pathLst>
            <a:path>
              <a:moveTo>
                <a:pt x="4225684" y="1547656"/>
              </a:moveTo>
              <a:arcTo wR="2156738" hR="2156738" stAng="20615758" swAng="1968484"/>
            </a:path>
          </a:pathLst>
        </a:custGeom>
        <a:noFill/>
        <a:ln w="6350" cap="flat" cmpd="sng" algn="ctr">
          <a:solidFill>
            <a:schemeClr val="accent5">
              <a:hueOff val="471357"/>
              <a:satOff val="-2254"/>
              <a:lumOff val="247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BFEB79-F5A3-496C-8ECF-9EE8C7C7ABAC}">
      <dsp:nvSpPr>
        <dsp:cNvPr id="0" name=""/>
        <dsp:cNvSpPr/>
      </dsp:nvSpPr>
      <dsp:spPr>
        <a:xfrm>
          <a:off x="4117214" y="3236345"/>
          <a:ext cx="1407332" cy="914765"/>
        </a:xfrm>
        <a:prstGeom prst="roundRect">
          <a:avLst/>
        </a:prstGeom>
        <a:gradFill rotWithShape="0">
          <a:gsLst>
            <a:gs pos="0">
              <a:schemeClr val="accent5">
                <a:hueOff val="942713"/>
                <a:satOff val="-4508"/>
                <a:lumOff val="4941"/>
                <a:alphaOff val="0"/>
                <a:satMod val="100000"/>
                <a:lumMod val="100000"/>
              </a:schemeClr>
            </a:gs>
            <a:gs pos="50000">
              <a:schemeClr val="accent5">
                <a:hueOff val="942713"/>
                <a:satOff val="-4508"/>
                <a:lumOff val="4941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5">
                <a:hueOff val="942713"/>
                <a:satOff val="-4508"/>
                <a:lumOff val="4941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Music</a:t>
          </a:r>
        </a:p>
      </dsp:txBody>
      <dsp:txXfrm>
        <a:off x="4161869" y="3281000"/>
        <a:ext cx="1318022" cy="825455"/>
      </dsp:txXfrm>
    </dsp:sp>
    <dsp:sp modelId="{B9454752-7C6E-4336-AA96-0C615ED57812}">
      <dsp:nvSpPr>
        <dsp:cNvPr id="0" name=""/>
        <dsp:cNvSpPr/>
      </dsp:nvSpPr>
      <dsp:spPr>
        <a:xfrm>
          <a:off x="796352" y="458620"/>
          <a:ext cx="4313476" cy="4313476"/>
        </a:xfrm>
        <a:custGeom>
          <a:avLst/>
          <a:gdLst/>
          <a:ahLst/>
          <a:cxnLst/>
          <a:rect l="0" t="0" r="0" b="0"/>
          <a:pathLst>
            <a:path>
              <a:moveTo>
                <a:pt x="3664191" y="3699173"/>
              </a:moveTo>
              <a:arcTo wR="2156738" hR="2156738" stAng="2739429" swAng="1502835"/>
            </a:path>
          </a:pathLst>
        </a:custGeom>
        <a:noFill/>
        <a:ln w="6350" cap="flat" cmpd="sng" algn="ctr">
          <a:solidFill>
            <a:schemeClr val="accent5">
              <a:hueOff val="942713"/>
              <a:satOff val="-4508"/>
              <a:lumOff val="494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1DF4B7-BAC4-4A7D-B3E3-6CA9AEC40651}">
      <dsp:nvSpPr>
        <dsp:cNvPr id="0" name=""/>
        <dsp:cNvSpPr/>
      </dsp:nvSpPr>
      <dsp:spPr>
        <a:xfrm>
          <a:off x="2249424" y="4314714"/>
          <a:ext cx="1407332" cy="914765"/>
        </a:xfrm>
        <a:prstGeom prst="roundRect">
          <a:avLst/>
        </a:prstGeom>
        <a:gradFill rotWithShape="0">
          <a:gsLst>
            <a:gs pos="0">
              <a:schemeClr val="accent5">
                <a:hueOff val="1414070"/>
                <a:satOff val="-6762"/>
                <a:lumOff val="7412"/>
                <a:alphaOff val="0"/>
                <a:satMod val="100000"/>
                <a:lumMod val="100000"/>
              </a:schemeClr>
            </a:gs>
            <a:gs pos="50000">
              <a:schemeClr val="accent5">
                <a:hueOff val="1414070"/>
                <a:satOff val="-6762"/>
                <a:lumOff val="7412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5">
                <a:hueOff val="1414070"/>
                <a:satOff val="-6762"/>
                <a:lumOff val="7412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Fellowship</a:t>
          </a:r>
        </a:p>
      </dsp:txBody>
      <dsp:txXfrm>
        <a:off x="2294079" y="4359369"/>
        <a:ext cx="1318022" cy="825455"/>
      </dsp:txXfrm>
    </dsp:sp>
    <dsp:sp modelId="{627A7FBA-6303-4A60-9890-F2D1041DF804}">
      <dsp:nvSpPr>
        <dsp:cNvPr id="0" name=""/>
        <dsp:cNvSpPr/>
      </dsp:nvSpPr>
      <dsp:spPr>
        <a:xfrm>
          <a:off x="796352" y="458620"/>
          <a:ext cx="4313476" cy="4313476"/>
        </a:xfrm>
        <a:custGeom>
          <a:avLst/>
          <a:gdLst/>
          <a:ahLst/>
          <a:cxnLst/>
          <a:rect l="0" t="0" r="0" b="0"/>
          <a:pathLst>
            <a:path>
              <a:moveTo>
                <a:pt x="1444061" y="4192324"/>
              </a:moveTo>
              <a:arcTo wR="2156738" hR="2156738" stAng="6557736" swAng="1502835"/>
            </a:path>
          </a:pathLst>
        </a:custGeom>
        <a:noFill/>
        <a:ln w="6350" cap="flat" cmpd="sng" algn="ctr">
          <a:solidFill>
            <a:schemeClr val="accent5">
              <a:hueOff val="1414070"/>
              <a:satOff val="-6762"/>
              <a:lumOff val="741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EEB353-54DF-4F4E-99A2-2BFDCCF03030}">
      <dsp:nvSpPr>
        <dsp:cNvPr id="0" name=""/>
        <dsp:cNvSpPr/>
      </dsp:nvSpPr>
      <dsp:spPr>
        <a:xfrm>
          <a:off x="381634" y="3236345"/>
          <a:ext cx="1407332" cy="914765"/>
        </a:xfrm>
        <a:prstGeom prst="roundRect">
          <a:avLst/>
        </a:prstGeom>
        <a:gradFill rotWithShape="0">
          <a:gsLst>
            <a:gs pos="0">
              <a:schemeClr val="accent5">
                <a:hueOff val="1885427"/>
                <a:satOff val="-9016"/>
                <a:lumOff val="9882"/>
                <a:alphaOff val="0"/>
                <a:satMod val="100000"/>
                <a:lumMod val="100000"/>
              </a:schemeClr>
            </a:gs>
            <a:gs pos="50000">
              <a:schemeClr val="accent5">
                <a:hueOff val="1885427"/>
                <a:satOff val="-9016"/>
                <a:lumOff val="9882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5">
                <a:hueOff val="1885427"/>
                <a:satOff val="-9016"/>
                <a:lumOff val="9882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Coffee and cookies after service </a:t>
          </a:r>
        </a:p>
      </dsp:txBody>
      <dsp:txXfrm>
        <a:off x="426289" y="3281000"/>
        <a:ext cx="1318022" cy="825455"/>
      </dsp:txXfrm>
    </dsp:sp>
    <dsp:sp modelId="{446F1D25-E779-4EF3-AD83-79B0840E64B4}">
      <dsp:nvSpPr>
        <dsp:cNvPr id="0" name=""/>
        <dsp:cNvSpPr/>
      </dsp:nvSpPr>
      <dsp:spPr>
        <a:xfrm>
          <a:off x="796352" y="458620"/>
          <a:ext cx="4313476" cy="4313476"/>
        </a:xfrm>
        <a:custGeom>
          <a:avLst/>
          <a:gdLst/>
          <a:ahLst/>
          <a:cxnLst/>
          <a:rect l="0" t="0" r="0" b="0"/>
          <a:pathLst>
            <a:path>
              <a:moveTo>
                <a:pt x="87791" y="2765820"/>
              </a:moveTo>
              <a:arcTo wR="2156738" hR="2156738" stAng="9815758" swAng="1968484"/>
            </a:path>
          </a:pathLst>
        </a:custGeom>
        <a:noFill/>
        <a:ln w="6350" cap="flat" cmpd="sng" algn="ctr">
          <a:solidFill>
            <a:schemeClr val="accent5">
              <a:hueOff val="1885427"/>
              <a:satOff val="-9016"/>
              <a:lumOff val="988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DCFFF3-2BD6-4588-8ECC-21E5576244AE}">
      <dsp:nvSpPr>
        <dsp:cNvPr id="0" name=""/>
        <dsp:cNvSpPr/>
      </dsp:nvSpPr>
      <dsp:spPr>
        <a:xfrm>
          <a:off x="381634" y="1079606"/>
          <a:ext cx="1407332" cy="914765"/>
        </a:xfrm>
        <a:prstGeom prst="roundRect">
          <a:avLst/>
        </a:prstGeom>
        <a:gradFill rotWithShape="0">
          <a:gsLst>
            <a:gs pos="0">
              <a:schemeClr val="accent5">
                <a:hueOff val="2356783"/>
                <a:satOff val="-11270"/>
                <a:lumOff val="12353"/>
                <a:alphaOff val="0"/>
                <a:satMod val="100000"/>
                <a:lumMod val="100000"/>
              </a:schemeClr>
            </a:gs>
            <a:gs pos="50000">
              <a:schemeClr val="accent5">
                <a:hueOff val="2356783"/>
                <a:satOff val="-11270"/>
                <a:lumOff val="12353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5">
                <a:hueOff val="2356783"/>
                <a:satOff val="-11270"/>
                <a:lumOff val="12353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Encourage family members &amp; children to join</a:t>
          </a:r>
        </a:p>
      </dsp:txBody>
      <dsp:txXfrm>
        <a:off x="426289" y="1124261"/>
        <a:ext cx="1318022" cy="825455"/>
      </dsp:txXfrm>
    </dsp:sp>
    <dsp:sp modelId="{22782AF9-733F-46C9-B0D6-B43EC7D7C9A1}">
      <dsp:nvSpPr>
        <dsp:cNvPr id="0" name=""/>
        <dsp:cNvSpPr/>
      </dsp:nvSpPr>
      <dsp:spPr>
        <a:xfrm>
          <a:off x="796352" y="458620"/>
          <a:ext cx="4313476" cy="4313476"/>
        </a:xfrm>
        <a:custGeom>
          <a:avLst/>
          <a:gdLst/>
          <a:ahLst/>
          <a:cxnLst/>
          <a:rect l="0" t="0" r="0" b="0"/>
          <a:pathLst>
            <a:path>
              <a:moveTo>
                <a:pt x="649285" y="614303"/>
              </a:moveTo>
              <a:arcTo wR="2156738" hR="2156738" stAng="13539429" swAng="1502835"/>
            </a:path>
          </a:pathLst>
        </a:custGeom>
        <a:noFill/>
        <a:ln w="6350" cap="flat" cmpd="sng" algn="ctr">
          <a:solidFill>
            <a:schemeClr val="accent5">
              <a:hueOff val="2356783"/>
              <a:satOff val="-11270"/>
              <a:lumOff val="1235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7A39A2-AF38-4583-B90F-C3F00B1C6650}">
      <dsp:nvSpPr>
        <dsp:cNvPr id="0" name=""/>
        <dsp:cNvSpPr/>
      </dsp:nvSpPr>
      <dsp:spPr>
        <a:xfrm>
          <a:off x="0" y="18479"/>
          <a:ext cx="5906181" cy="12314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Add New Activities</a:t>
          </a:r>
        </a:p>
      </dsp:txBody>
      <dsp:txXfrm>
        <a:off x="60116" y="78595"/>
        <a:ext cx="5785949" cy="1111247"/>
      </dsp:txXfrm>
    </dsp:sp>
    <dsp:sp modelId="{E1BA8783-AE45-4164-976B-FC643CB558B0}">
      <dsp:nvSpPr>
        <dsp:cNvPr id="0" name=""/>
        <dsp:cNvSpPr/>
      </dsp:nvSpPr>
      <dsp:spPr>
        <a:xfrm>
          <a:off x="0" y="1339239"/>
          <a:ext cx="5906181" cy="1231479"/>
        </a:xfrm>
        <a:prstGeom prst="roundRect">
          <a:avLst/>
        </a:prstGeom>
        <a:solidFill>
          <a:schemeClr val="accent2">
            <a:hueOff val="-441124"/>
            <a:satOff val="497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Poll Residents</a:t>
          </a:r>
        </a:p>
      </dsp:txBody>
      <dsp:txXfrm>
        <a:off x="60116" y="1399355"/>
        <a:ext cx="5785949" cy="1111247"/>
      </dsp:txXfrm>
    </dsp:sp>
    <dsp:sp modelId="{14BFE05D-5913-44EC-9B53-32EA11524C88}">
      <dsp:nvSpPr>
        <dsp:cNvPr id="0" name=""/>
        <dsp:cNvSpPr/>
      </dsp:nvSpPr>
      <dsp:spPr>
        <a:xfrm>
          <a:off x="0" y="2659999"/>
          <a:ext cx="5906181" cy="1231479"/>
        </a:xfrm>
        <a:prstGeom prst="roundRect">
          <a:avLst/>
        </a:prstGeom>
        <a:solidFill>
          <a:schemeClr val="accent2">
            <a:hueOff val="-882249"/>
            <a:satOff val="995"/>
            <a:lumOff val="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New Resident Interests</a:t>
          </a:r>
        </a:p>
      </dsp:txBody>
      <dsp:txXfrm>
        <a:off x="60116" y="2720115"/>
        <a:ext cx="5785949" cy="1111247"/>
      </dsp:txXfrm>
    </dsp:sp>
    <dsp:sp modelId="{0ACF6797-F23A-4509-9D8E-0F6A88DAAFF7}">
      <dsp:nvSpPr>
        <dsp:cNvPr id="0" name=""/>
        <dsp:cNvSpPr/>
      </dsp:nvSpPr>
      <dsp:spPr>
        <a:xfrm>
          <a:off x="0" y="3980758"/>
          <a:ext cx="5906181" cy="1231479"/>
        </a:xfrm>
        <a:prstGeom prst="roundRect">
          <a:avLst/>
        </a:prstGeom>
        <a:solidFill>
          <a:schemeClr val="accent2">
            <a:hueOff val="-1323373"/>
            <a:satOff val="1492"/>
            <a:lumOff val="35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Take off Activities with Low Attendance</a:t>
          </a:r>
        </a:p>
      </dsp:txBody>
      <dsp:txXfrm>
        <a:off x="60116" y="4040874"/>
        <a:ext cx="5785949" cy="11112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3/31/2019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3/31/2019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3/31/2019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3/31/2019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3/31/2019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3/31/2019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3/31/2019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3/31/2019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3/31/2019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3/31/2019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3/31/2019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3/31/2019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viondepapel.tv/2011/11/un-libro-para-seguir-la-senda-de-luke-skywalker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://thevirtualassist.net/star-wars-the-force-awakens-character-posters-and-wallpapers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1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uturism.com/universe-looks-like-one-imag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C4DAE230-71F7-4B5D-8884-60E4F7DD11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5B2E110-E151-4703-8A63-49ABA9BB73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A17BB7-741A-40B5-8446-EE05EB06EE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1170" y="3726485"/>
            <a:ext cx="9732773" cy="1465112"/>
          </a:xfrm>
        </p:spPr>
        <p:txBody>
          <a:bodyPr>
            <a:normAutofit/>
          </a:bodyPr>
          <a:lstStyle/>
          <a:p>
            <a:r>
              <a:rPr lang="en-US" sz="6000"/>
              <a:t>Passionate activity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408810-1785-450D-88CC-4475447E56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5191597"/>
            <a:ext cx="9517450" cy="63890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Meaningful With A Purpose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 May The Activities Force Be With You!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E5A367F-2C45-4F9B-8882-C2B98DF82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446824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701E288A-A346-4DA1-8C36-FEA990BCA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75712D89-374F-4DC4-BF2A-9F48C41E9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FC2FC56B-D168-47CD-B287-283CD2D5B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person standing in a room&#10;&#10;Description automatically generated">
            <a:extLst>
              <a:ext uri="{FF2B5EF4-FFF2-40B4-BE49-F238E27FC236}">
                <a16:creationId xmlns:a16="http://schemas.microsoft.com/office/drawing/2014/main" id="{227ACD0D-4AB5-41CF-ADE5-BD50ED538E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6661" r="2" b="47740"/>
          <a:stretch/>
        </p:blipFill>
        <p:spPr>
          <a:xfrm>
            <a:off x="2827765" y="1395172"/>
            <a:ext cx="6547054" cy="22167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58CAA9-4136-4A74-ACCC-A7C4BFFFA05F}"/>
              </a:ext>
            </a:extLst>
          </p:cNvPr>
          <p:cNvSpPr txBox="1"/>
          <p:nvPr/>
        </p:nvSpPr>
        <p:spPr>
          <a:xfrm>
            <a:off x="9482605" y="6870700"/>
            <a:ext cx="2709395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://thevirtualassist.net/star-wars-the-force-awakens-character-posters-and-wallpapers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347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9340F-096C-4AFE-86F5-8B2DD2500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9450" y="727627"/>
            <a:ext cx="4957553" cy="16459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100" dirty="0"/>
              <a:t>Passionate Activity</a:t>
            </a:r>
            <a:br>
              <a:rPr lang="en-US" sz="4100" dirty="0"/>
            </a:br>
            <a:r>
              <a:rPr lang="en-US" sz="3200" dirty="0"/>
              <a:t>Art Throbs Club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D000060-D06D-4A48-BD8E-978966CCA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654" y="727628"/>
            <a:ext cx="5367164" cy="541555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E4E5113-B3D0-40F8-9F39-B2C2BF92AE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3978" y="886862"/>
            <a:ext cx="5054517" cy="509708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D018CFB-3561-47E4-9599-9D63AEFB8F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204017" y="1779990"/>
            <a:ext cx="4414438" cy="331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CB1D26A-EFC6-4AC9-A605-C77FA2632093}"/>
              </a:ext>
            </a:extLst>
          </p:cNvPr>
          <p:cNvSpPr txBox="1"/>
          <p:nvPr/>
        </p:nvSpPr>
        <p:spPr>
          <a:xfrm>
            <a:off x="6579450" y="2538919"/>
            <a:ext cx="4957554" cy="3496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182880" defTabSz="9144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sz="1700" dirty="0"/>
              <a:t>Invite everyone</a:t>
            </a:r>
          </a:p>
          <a:p>
            <a:pPr marL="285750" indent="-182880" defTabSz="9144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sz="1700" dirty="0"/>
              <a:t>Be prepared – all supplies, paper, and paints ready</a:t>
            </a:r>
          </a:p>
          <a:p>
            <a:pPr marL="285750" indent="-182880" defTabSz="9144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sz="1700" dirty="0"/>
              <a:t>Encourage &amp; help</a:t>
            </a:r>
          </a:p>
          <a:p>
            <a:pPr marL="285750" indent="-182880" defTabSz="9144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sz="1700" dirty="0"/>
              <a:t>Take photos, share with family, print for resident</a:t>
            </a:r>
          </a:p>
          <a:p>
            <a:pPr marL="285750" indent="-182880" defTabSz="9144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sz="1700" dirty="0"/>
              <a:t>Show artwork in the activity room for a month</a:t>
            </a:r>
          </a:p>
          <a:p>
            <a:pPr marL="285750" indent="-182880" defTabSz="9144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sz="1700" dirty="0"/>
              <a:t>Organize an Art Show</a:t>
            </a:r>
          </a:p>
          <a:p>
            <a:pPr marL="285750" indent="-182880" defTabSz="9144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sz="1700" dirty="0"/>
              <a:t>Create big pieces as a group – hold a silent auction, proceeds going to Alzheimer’s research</a:t>
            </a:r>
          </a:p>
          <a:p>
            <a:pPr marL="285750" indent="-182880" defTabSz="9144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1700" dirty="0"/>
          </a:p>
          <a:p>
            <a:pPr marL="285750" indent="-182880" defTabSz="9144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748606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55F7F3-3A58-4BBB-95C7-CF706F9FFA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E3D314-6F93-4D91-8C0F-E92657F46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4010CB-84F1-4408-96B1-88A58258C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09" y="559477"/>
            <a:ext cx="3765200" cy="5709931"/>
          </a:xfrm>
        </p:spPr>
        <p:txBody>
          <a:bodyPr>
            <a:normAutofit/>
          </a:bodyPr>
          <a:lstStyle/>
          <a:p>
            <a:pPr algn="ctr"/>
            <a:r>
              <a:rPr lang="en-US"/>
              <a:t>Passionate Activity</a:t>
            </a:r>
            <a:br>
              <a:rPr lang="en-US"/>
            </a:br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23885E4-38CB-479B-B6CD-321AB9FCA9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8094362"/>
              </p:ext>
            </p:extLst>
          </p:nvPr>
        </p:nvGraphicFramePr>
        <p:xfrm>
          <a:off x="5478124" y="800947"/>
          <a:ext cx="5906181" cy="5230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Free stock photo of road, landscape, mountains, nature">
            <a:extLst>
              <a:ext uri="{FF2B5EF4-FFF2-40B4-BE49-F238E27FC236}">
                <a16:creationId xmlns:a16="http://schemas.microsoft.com/office/drawing/2014/main" id="{AAD5C8D1-53E5-41AF-A5F0-7CFEE0BCE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302" y="2740342"/>
            <a:ext cx="2077778" cy="1377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130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dog blanket photo">
            <a:extLst>
              <a:ext uri="{FF2B5EF4-FFF2-40B4-BE49-F238E27FC236}">
                <a16:creationId xmlns:a16="http://schemas.microsoft.com/office/drawing/2014/main" id="{A31326C1-D3B0-46D8-BA1A-EA75B97E17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3" r="33324" b="2"/>
          <a:stretch/>
        </p:blipFill>
        <p:spPr bwMode="auto">
          <a:xfrm>
            <a:off x="7837371" y="237744"/>
            <a:ext cx="4124416" cy="638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8" name="Rectangle 70">
            <a:extLst>
              <a:ext uri="{FF2B5EF4-FFF2-40B4-BE49-F238E27FC236}">
                <a16:creationId xmlns:a16="http://schemas.microsoft.com/office/drawing/2014/main" id="{891D1FF4-7F97-4936-9A4C-9FB71D8FB4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7744" y="237744"/>
            <a:ext cx="7652977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ADC2CE-77CA-4686-99F2-1A5E532E9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3"/>
            <a:ext cx="6281928" cy="1744183"/>
          </a:xfrm>
        </p:spPr>
        <p:txBody>
          <a:bodyPr>
            <a:normAutofit/>
          </a:bodyPr>
          <a:lstStyle/>
          <a:p>
            <a:r>
              <a:rPr lang="en-US"/>
              <a:t>Passionate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D20343-7D6A-4CEB-9BA2-49B97306BC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680" y="2386584"/>
            <a:ext cx="6281928" cy="3648456"/>
          </a:xfrm>
        </p:spPr>
        <p:txBody>
          <a:bodyPr>
            <a:normAutofit/>
          </a:bodyPr>
          <a:lstStyle/>
          <a:p>
            <a:r>
              <a:rPr lang="en-US" b="1"/>
              <a:t>Sewing Club</a:t>
            </a:r>
          </a:p>
          <a:p>
            <a:r>
              <a:rPr lang="en-US"/>
              <a:t>Purpose – blankets for the Humane Society</a:t>
            </a:r>
          </a:p>
          <a:p>
            <a:r>
              <a:rPr lang="en-US"/>
              <a:t>Outreach – take blankets to local dog shelter with the residents</a:t>
            </a:r>
          </a:p>
          <a:p>
            <a:r>
              <a:rPr lang="en-US"/>
              <a:t>Passion – leave a handwritten card with each blanket </a:t>
            </a:r>
          </a:p>
          <a:p>
            <a:r>
              <a:rPr lang="en-US"/>
              <a:t>Community Spirit – invite people to your community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360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468C2-F8C7-4D8A-99D3-7E321BA4B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9450" y="727627"/>
            <a:ext cx="4957553" cy="1645920"/>
          </a:xfrm>
        </p:spPr>
        <p:txBody>
          <a:bodyPr>
            <a:normAutofit/>
          </a:bodyPr>
          <a:lstStyle/>
          <a:p>
            <a:r>
              <a:rPr lang="en-US" sz="3700"/>
              <a:t>Passionate Activity</a:t>
            </a:r>
            <a:br>
              <a:rPr lang="en-US" sz="3700"/>
            </a:br>
            <a:br>
              <a:rPr lang="en-US" sz="3700"/>
            </a:br>
            <a:endParaRPr lang="en-US" sz="370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D000060-D06D-4A48-BD8E-978966CCA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654" y="727628"/>
            <a:ext cx="5367164" cy="541555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DE4E5113-B3D0-40F8-9F39-B2C2BF92AE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3978" y="886862"/>
            <a:ext cx="5054517" cy="509708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ACAC22-4454-4A4D-92E3-6E057DEE9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017" y="1779990"/>
            <a:ext cx="4414438" cy="331082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C41045-9D13-466F-B1DE-0CD5CC628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9450" y="2538919"/>
            <a:ext cx="4957554" cy="349612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sz="1400" dirty="0"/>
          </a:p>
          <a:p>
            <a:pPr>
              <a:lnSpc>
                <a:spcPct val="90000"/>
              </a:lnSpc>
            </a:pPr>
            <a:r>
              <a:rPr lang="en-US" sz="1400" b="1" dirty="0"/>
              <a:t>Arts &amp; Crafts </a:t>
            </a:r>
          </a:p>
          <a:p>
            <a:pPr>
              <a:lnSpc>
                <a:spcPct val="90000"/>
              </a:lnSpc>
            </a:pPr>
            <a:endParaRPr lang="en-US" sz="1400" dirty="0"/>
          </a:p>
          <a:p>
            <a:pPr>
              <a:lnSpc>
                <a:spcPct val="90000"/>
              </a:lnSpc>
            </a:pPr>
            <a:r>
              <a:rPr lang="en-US" sz="1400" dirty="0"/>
              <a:t>Creative Card Club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Design hand written cards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Birthdays, anniversaries, get well, thank you,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Together with the residents take the Get Well card to hospital, rehab stays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Thank you cards for employees &amp; volunteers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Welcome home, welcome to your new home!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Christmas card contest! Use a card to make as your official Holiday Card</a:t>
            </a:r>
          </a:p>
          <a:p>
            <a:pPr>
              <a:lnSpc>
                <a:spcPct val="90000"/>
              </a:lnSpc>
            </a:pPr>
            <a:endParaRPr lang="en-US" sz="1400" dirty="0"/>
          </a:p>
          <a:p>
            <a:pPr>
              <a:lnSpc>
                <a:spcPct val="90000"/>
              </a:lnSpc>
            </a:pPr>
            <a:endParaRPr lang="en-US" sz="1400" dirty="0"/>
          </a:p>
          <a:p>
            <a:pPr>
              <a:lnSpc>
                <a:spcPct val="90000"/>
              </a:lnSpc>
            </a:pPr>
            <a:endParaRPr lang="en-US" sz="1400" dirty="0"/>
          </a:p>
          <a:p>
            <a:pPr>
              <a:lnSpc>
                <a:spcPct val="90000"/>
              </a:lnSpc>
            </a:pPr>
            <a:endParaRPr lang="en-US" sz="1400" dirty="0"/>
          </a:p>
          <a:p>
            <a:pPr marL="0" indent="0">
              <a:lnSpc>
                <a:spcPct val="90000"/>
              </a:lnSpc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472614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55F7F3-3A58-4BBB-95C7-CF706F9FFA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E3D314-6F93-4D91-8C0F-E92657F46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D34E7A-D3FC-4C9B-9FCD-4FD3F7122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09" y="559477"/>
            <a:ext cx="3765200" cy="5709931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New &amp; Fresh Programs		</a:t>
            </a:r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2328AE3-2D91-474B-8B20-D54384B3A7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1349293"/>
              </p:ext>
            </p:extLst>
          </p:nvPr>
        </p:nvGraphicFramePr>
        <p:xfrm>
          <a:off x="5478124" y="800947"/>
          <a:ext cx="5906181" cy="5230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38981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 90">
            <a:extLst>
              <a:ext uri="{FF2B5EF4-FFF2-40B4-BE49-F238E27FC236}">
                <a16:creationId xmlns:a16="http://schemas.microsoft.com/office/drawing/2014/main" id="{1B5D6631-F74B-410E-B60D-7C97D6D77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6F300CB1-0412-47A2-BA30-07135C98E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C1AC820A-F7A7-46F3-933A-2CCC7201D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8DAFCA3D-277C-4C06-BC17-5108F3A70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5457DF47-900A-447E-9B61-2B94B7495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84772325-EEFF-4BA8-841C-29A78A2E43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AD3094C5-7785-41DD-B095-217D26651E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ED3CF66E-289D-4AB8-85D9-C0B9AE18B6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" name="Rectangle 103">
            <a:extLst>
              <a:ext uri="{FF2B5EF4-FFF2-40B4-BE49-F238E27FC236}">
                <a16:creationId xmlns:a16="http://schemas.microsoft.com/office/drawing/2014/main" id="{C4DAE230-71F7-4B5D-8884-60E4F7DD11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75B2E110-E151-4703-8A63-49ABA9BB73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6D12A8-3E0C-4460-BF77-51BB76A8F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1170" y="3726485"/>
            <a:ext cx="9732773" cy="14651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700" cap="all" spc="-100" dirty="0"/>
              <a:t>Thank You &amp; May The </a:t>
            </a:r>
            <a:br>
              <a:rPr lang="en-US" sz="4700" cap="all" spc="-100" dirty="0"/>
            </a:br>
            <a:r>
              <a:rPr lang="en-US" sz="4700" cap="all" spc="-100" dirty="0"/>
              <a:t>Activities Force Be With You!!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8E5A367F-2C45-4F9B-8882-C2B98DF82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446824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701E288A-A346-4DA1-8C36-FEA990BCA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75712D89-374F-4DC4-BF2A-9F48C41E9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FC2FC56B-D168-47CD-B287-283CD2D5B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6B21C61F-F732-4635-8E93-B160E1AF59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18503" r="2" b="18507"/>
          <a:stretch/>
        </p:blipFill>
        <p:spPr>
          <a:xfrm>
            <a:off x="2827765" y="1395172"/>
            <a:ext cx="6547054" cy="221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590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70D0B-B892-4EA8-BC1F-5A2C5B100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Introduction		</a:t>
            </a:r>
            <a:endParaRPr lang="en-US"/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C82845D1-69AF-4D35-8A7A-1747FBC696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6626688"/>
              </p:ext>
            </p:extLst>
          </p:nvPr>
        </p:nvGraphicFramePr>
        <p:xfrm>
          <a:off x="1066800" y="2310063"/>
          <a:ext cx="10058400" cy="3186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4119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009E310-C7C2-4F23-B466-4417C8ED3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hade val="92000"/>
                  <a:satMod val="160000"/>
                </a:schemeClr>
              </a:gs>
              <a:gs pos="77000">
                <a:schemeClr val="bg2">
                  <a:tint val="100000"/>
                  <a:shade val="73000"/>
                  <a:satMod val="155000"/>
                </a:schemeClr>
              </a:gs>
              <a:gs pos="100000">
                <a:schemeClr val="bg2">
                  <a:tint val="100000"/>
                  <a:shade val="67000"/>
                  <a:satMod val="14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A4F4A1-146B-4D29-852A-F60996679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4C31FF5-F97E-4082-BFC5-A880DB9F3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1150" y="457200"/>
            <a:ext cx="8533646" cy="5943603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15B4CE-42DE-4E9B-B800-B5B8142E6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2467" y="621793"/>
            <a:ext cx="8198780" cy="561441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09E75D-D803-4858-9E32-81E192D88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4616" y="881210"/>
            <a:ext cx="7417925" cy="1517035"/>
          </a:xfrm>
        </p:spPr>
        <p:txBody>
          <a:bodyPr>
            <a:normAutofit/>
          </a:bodyPr>
          <a:lstStyle/>
          <a:p>
            <a:r>
              <a:rPr lang="en-US" sz="3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How to Successfully Engage</a:t>
            </a:r>
            <a:br>
              <a:rPr lang="en-US" sz="3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sz="3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24C4A9-78DE-4E97-8FB5-4F18B9C1F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4616" y="2626840"/>
            <a:ext cx="7245103" cy="313177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Smile</a:t>
            </a:r>
          </a:p>
          <a:p>
            <a:pPr>
              <a:lnSpc>
                <a:spcPct val="90000"/>
              </a:lnSpc>
            </a:pP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Enthusiasm</a:t>
            </a:r>
          </a:p>
          <a:p>
            <a:pPr>
              <a:lnSpc>
                <a:spcPct val="90000"/>
              </a:lnSpc>
            </a:pP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Laughter</a:t>
            </a:r>
          </a:p>
          <a:p>
            <a:pPr>
              <a:lnSpc>
                <a:spcPct val="90000"/>
              </a:lnSpc>
            </a:pP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Encouragement</a:t>
            </a:r>
          </a:p>
          <a:p>
            <a:pPr>
              <a:lnSpc>
                <a:spcPct val="90000"/>
              </a:lnSpc>
            </a:pP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Purpose</a:t>
            </a:r>
          </a:p>
          <a:p>
            <a:pPr>
              <a:lnSpc>
                <a:spcPct val="90000"/>
              </a:lnSpc>
            </a:pP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Meaningful</a:t>
            </a:r>
          </a:p>
          <a:p>
            <a:pPr>
              <a:lnSpc>
                <a:spcPct val="90000"/>
              </a:lnSpc>
            </a:pP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Music</a:t>
            </a:r>
          </a:p>
          <a:p>
            <a:pPr>
              <a:lnSpc>
                <a:spcPct val="90000"/>
              </a:lnSpc>
            </a:pP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Always thank everyone for attending</a:t>
            </a:r>
          </a:p>
          <a:p>
            <a:pPr>
              <a:lnSpc>
                <a:spcPct val="90000"/>
              </a:lnSpc>
            </a:pPr>
            <a:endParaRPr lang="en-US" sz="1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en-US" sz="1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724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14CDD-6DA0-4DC3-94DD-33D7B7220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r>
              <a:rPr lang="en-US" dirty="0"/>
              <a:t>Know Your Residents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68E43-0039-47ED-B480-F127B05D8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6485467" cy="3931920"/>
          </a:xfrm>
        </p:spPr>
        <p:txBody>
          <a:bodyPr>
            <a:normAutofit/>
          </a:bodyPr>
          <a:lstStyle/>
          <a:p>
            <a:r>
              <a:rPr lang="en-US" dirty="0"/>
              <a:t>Get to know your residents background, hobbies and life stories</a:t>
            </a:r>
          </a:p>
          <a:p>
            <a:r>
              <a:rPr lang="en-US" dirty="0"/>
              <a:t>Playing games with residents, one gets to know so much about their life</a:t>
            </a:r>
          </a:p>
          <a:p>
            <a:r>
              <a:rPr lang="en-US" dirty="0"/>
              <a:t>Become their friend, build trust and respect their needs</a:t>
            </a:r>
          </a:p>
          <a:p>
            <a:r>
              <a:rPr lang="en-US" dirty="0"/>
              <a:t>Share stories</a:t>
            </a:r>
          </a:p>
          <a:p>
            <a:r>
              <a:rPr lang="en-US" dirty="0"/>
              <a:t>Ask their advice</a:t>
            </a:r>
          </a:p>
          <a:p>
            <a:r>
              <a:rPr lang="en-US" dirty="0"/>
              <a:t>Give Compliments</a:t>
            </a:r>
          </a:p>
          <a:p>
            <a:r>
              <a:rPr lang="en-US" dirty="0"/>
              <a:t>Daily Hugs are important – know your audience!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Graphic 6" descr="Users">
            <a:extLst>
              <a:ext uri="{FF2B5EF4-FFF2-40B4-BE49-F238E27FC236}">
                <a16:creationId xmlns:a16="http://schemas.microsoft.com/office/drawing/2014/main" id="{8A1C5364-9CD6-476B-9C73-F770FEE3BD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20571" y="2467986"/>
            <a:ext cx="3019646" cy="301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490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5509A-3FD9-42BB-B8C9-2185BCC94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Feeling Alone</a:t>
            </a:r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F351F88-912A-4A32-B46D-A6FEAC266F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2625523"/>
              </p:ext>
            </p:extLst>
          </p:nvPr>
        </p:nvGraphicFramePr>
        <p:xfrm>
          <a:off x="1066800" y="2310063"/>
          <a:ext cx="100584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9817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3C0BAB1-34E8-4BFC-B4CE-CC49E57B92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A408A61-E4F0-4A04-8F86-EE659FD586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004723"/>
            <a:ext cx="11281609" cy="2396079"/>
          </a:xfrm>
          <a:prstGeom prst="rect">
            <a:avLst/>
          </a:prstGeom>
          <a:solidFill>
            <a:schemeClr val="accent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C8C1AB-1211-45E4-9383-18E88DC9E0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4169490"/>
            <a:ext cx="10954512" cy="2066544"/>
          </a:xfrm>
          <a:prstGeom prst="rect">
            <a:avLst/>
          </a:prstGeom>
          <a:noFill/>
          <a:ln w="6350" cap="sq" cmpd="sng" algn="ctr">
            <a:solidFill>
              <a:srgbClr val="FFFFFF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D6B6B5-52B6-4860-9C9D-6DB49A3C2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21200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Game Time!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sz="2000" dirty="0">
                <a:solidFill>
                  <a:srgbClr val="FFFFFF"/>
                </a:solidFill>
              </a:rPr>
              <a:t>Example:  music related, exercise, prop able, scene from a movie or TV!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8B815257-B600-4082-8F14-64AB735676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6312969"/>
              </p:ext>
            </p:extLst>
          </p:nvPr>
        </p:nvGraphicFramePr>
        <p:xfrm>
          <a:off x="1473200" y="990601"/>
          <a:ext cx="9245600" cy="2336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8282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995F625-BE4F-4433-8290-5DF0E8589F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hade val="92000"/>
                  <a:satMod val="160000"/>
                </a:schemeClr>
              </a:gs>
              <a:gs pos="77000">
                <a:schemeClr val="bg2">
                  <a:tint val="100000"/>
                  <a:shade val="73000"/>
                  <a:satMod val="155000"/>
                </a:schemeClr>
              </a:gs>
              <a:gs pos="100000">
                <a:schemeClr val="bg2">
                  <a:tint val="100000"/>
                  <a:shade val="67000"/>
                  <a:satMod val="14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102662-1FA4-4C7A-B144-19699DF43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55E224A-5F26-423E-949C-07A720F39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108" y="610955"/>
            <a:ext cx="10927784" cy="563609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6F1DA18-4CA4-40CF-9ACA-105D8373B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052" y="777240"/>
            <a:ext cx="10597896" cy="5303520"/>
          </a:xfrm>
          <a:prstGeom prst="rect">
            <a:avLst/>
          </a:prstGeom>
          <a:solidFill>
            <a:schemeClr val="bg1"/>
          </a:solidFill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5FB8FA-64B4-42DE-8B5A-7EA26FC95D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205" y="1887795"/>
            <a:ext cx="9673306" cy="2733106"/>
          </a:xfrm>
        </p:spPr>
        <p:txBody>
          <a:bodyPr anchor="ctr">
            <a:normAutofit/>
          </a:bodyPr>
          <a:lstStyle/>
          <a:p>
            <a:r>
              <a:rPr lang="en-US" sz="6100"/>
              <a:t>What makes An activity </a:t>
            </a:r>
            <a:br>
              <a:rPr lang="en-US" sz="6100"/>
            </a:br>
            <a:r>
              <a:rPr lang="en-US" sz="6100"/>
              <a:t> A Passionate Activity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DC4117-3036-4108-AFFF-B84B011603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204" y="4718994"/>
            <a:ext cx="9673306" cy="91332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Every assisted living has activities, but you want to make each one special. A passionate activity means avoiding the routine and putting the extra thoughtfulness and care in to every activity. Making it meaningful and with a purpose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C6D1B74-744B-4231-97DB-86B4C9C5E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610955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BC98C72-9EDD-4426-B45A-84E06A7CD2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61144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4887186-EE44-4AD3-BEFE-3478B4537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61144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8EECC4E-F1C0-4C09-A7FD-4D623DACCC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4438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1359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D4C5D-8D73-4DCD-BCFE-72E935DA8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Passionate Activity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1B1588C-350E-4D09-9869-3C14D0E915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511032"/>
              </p:ext>
            </p:extLst>
          </p:nvPr>
        </p:nvGraphicFramePr>
        <p:xfrm>
          <a:off x="1066800" y="1889760"/>
          <a:ext cx="10058400" cy="4145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81614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0C2FD-A67D-48C7-B316-3F436D007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6055" y="892120"/>
            <a:ext cx="6359070" cy="1645920"/>
          </a:xfrm>
        </p:spPr>
        <p:txBody>
          <a:bodyPr>
            <a:normAutofit/>
          </a:bodyPr>
          <a:lstStyle/>
          <a:p>
            <a:r>
              <a:rPr lang="en-US" dirty="0"/>
              <a:t>Passionate Activity	</a:t>
            </a:r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05760C72-6163-4D8E-9E1B-4260DD711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434560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73C8CBD3-8773-44FD-A065-33FFB76A13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5126" y="279007"/>
            <a:ext cx="3355703" cy="1981181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pic>
        <p:nvPicPr>
          <p:cNvPr id="7" name="Graphic 6" descr="Flower without Stem">
            <a:extLst>
              <a:ext uri="{FF2B5EF4-FFF2-40B4-BE49-F238E27FC236}">
                <a16:creationId xmlns:a16="http://schemas.microsoft.com/office/drawing/2014/main" id="{1C6AB7CF-CD70-4487-BC7B-1D38B7AE02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06711" y="442065"/>
            <a:ext cx="1655064" cy="1655064"/>
          </a:xfrm>
          <a:prstGeom prst="rect">
            <a:avLst/>
          </a:prstGeom>
        </p:spPr>
      </p:pic>
      <p:sp>
        <p:nvSpPr>
          <p:cNvPr id="194" name="Rectangle 193">
            <a:extLst>
              <a:ext uri="{FF2B5EF4-FFF2-40B4-BE49-F238E27FC236}">
                <a16:creationId xmlns:a16="http://schemas.microsoft.com/office/drawing/2014/main" id="{A01901BB-D2D5-4360-97A3-EE710AD84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5126" y="2419358"/>
            <a:ext cx="3355703" cy="1981181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B44667-06CA-4F42-BDFE-CD82C6E291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0867" y="2582416"/>
            <a:ext cx="2206752" cy="1655064"/>
          </a:xfrm>
          <a:prstGeom prst="rect">
            <a:avLst/>
          </a:prstGeom>
        </p:spPr>
      </p:pic>
      <p:sp>
        <p:nvSpPr>
          <p:cNvPr id="195" name="Rectangle 194">
            <a:extLst>
              <a:ext uri="{FF2B5EF4-FFF2-40B4-BE49-F238E27FC236}">
                <a16:creationId xmlns:a16="http://schemas.microsoft.com/office/drawing/2014/main" id="{29CAD1C1-3802-4EC1-A014-2A86F3CD6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5126" y="4600811"/>
            <a:ext cx="3355703" cy="1981181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pic>
        <p:nvPicPr>
          <p:cNvPr id="1026" name="Picture 2" descr="Image result for flower arranging ladies photos">
            <a:extLst>
              <a:ext uri="{FF2B5EF4-FFF2-40B4-BE49-F238E27FC236}">
                <a16:creationId xmlns:a16="http://schemas.microsoft.com/office/drawing/2014/main" id="{BC76E8C5-A889-46F0-95F6-09848A892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075" y="4763869"/>
            <a:ext cx="2942336" cy="165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3A697A-66AB-4750-A62E-9F74059A1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6055" y="2679192"/>
            <a:ext cx="6359070" cy="3291840"/>
          </a:xfrm>
        </p:spPr>
        <p:txBody>
          <a:bodyPr>
            <a:normAutofit/>
          </a:bodyPr>
          <a:lstStyle/>
          <a:p>
            <a:r>
              <a:rPr lang="en-US" sz="1700" b="1" dirty="0"/>
              <a:t>Gardening Clubs</a:t>
            </a:r>
          </a:p>
          <a:p>
            <a:r>
              <a:rPr lang="en-US" sz="1700" dirty="0"/>
              <a:t>Aprons</a:t>
            </a:r>
          </a:p>
          <a:p>
            <a:r>
              <a:rPr lang="en-US" sz="1700" dirty="0"/>
              <a:t>Flower Arranging</a:t>
            </a:r>
          </a:p>
          <a:p>
            <a:r>
              <a:rPr lang="en-US" sz="1700" dirty="0"/>
              <a:t>Usually all women – encourage ladies to talk about their flowers at their wedding</a:t>
            </a:r>
          </a:p>
          <a:p>
            <a:r>
              <a:rPr lang="en-US" sz="1700" dirty="0"/>
              <a:t>Favorite Flowers</a:t>
            </a:r>
          </a:p>
          <a:p>
            <a:r>
              <a:rPr lang="en-US" sz="1700" dirty="0"/>
              <a:t>Favorite Smells</a:t>
            </a:r>
          </a:p>
          <a:p>
            <a:r>
              <a:rPr lang="en-US" sz="1700" dirty="0"/>
              <a:t>Childhood Gardens</a:t>
            </a:r>
          </a:p>
          <a:p>
            <a:r>
              <a:rPr lang="en-US" sz="1700" dirty="0"/>
              <a:t>Encourage everyone to help take vases to each table</a:t>
            </a:r>
          </a:p>
          <a:p>
            <a:endParaRPr lang="en-US" sz="1700" dirty="0"/>
          </a:p>
          <a:p>
            <a:endParaRPr lang="en-US" sz="1700" dirty="0"/>
          </a:p>
          <a:p>
            <a:endParaRPr lang="en-US" sz="1700" dirty="0"/>
          </a:p>
          <a:p>
            <a:endParaRPr lang="en-US" sz="1700" dirty="0"/>
          </a:p>
          <a:p>
            <a:endParaRPr lang="en-US" sz="1700" dirty="0"/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6163304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494</Words>
  <Application>Microsoft Office PowerPoint</Application>
  <PresentationFormat>Widescreen</PresentationFormat>
  <Paragraphs>102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Century Gothic</vt:lpstr>
      <vt:lpstr>Garamond</vt:lpstr>
      <vt:lpstr>Savon</vt:lpstr>
      <vt:lpstr>Passionate activity</vt:lpstr>
      <vt:lpstr>Introduction  </vt:lpstr>
      <vt:lpstr>How to Successfully Engage </vt:lpstr>
      <vt:lpstr>Know Your Residents</vt:lpstr>
      <vt:lpstr>Feeling Alone</vt:lpstr>
      <vt:lpstr>Game Time! Example:  music related, exercise, prop able, scene from a movie or TV!</vt:lpstr>
      <vt:lpstr>What makes An activity   A Passionate Activity</vt:lpstr>
      <vt:lpstr>Passionate Activity</vt:lpstr>
      <vt:lpstr>Passionate Activity </vt:lpstr>
      <vt:lpstr>Passionate Activity Art Throbs Club</vt:lpstr>
      <vt:lpstr>Passionate Activity </vt:lpstr>
      <vt:lpstr>Passionate Activity</vt:lpstr>
      <vt:lpstr>Passionate Activity  </vt:lpstr>
      <vt:lpstr>New &amp; Fresh Programs  </vt:lpstr>
      <vt:lpstr>Thank You &amp; May The  Activities Force Be With You!!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Passionate activity</dc:title>
  <dc:creator>Jane Randolph</dc:creator>
  <cp:lastModifiedBy>Jane Randolph</cp:lastModifiedBy>
  <cp:revision>3</cp:revision>
  <cp:lastPrinted>2019-03-31T21:26:18Z</cp:lastPrinted>
  <dcterms:created xsi:type="dcterms:W3CDTF">2019-03-31T21:20:12Z</dcterms:created>
  <dcterms:modified xsi:type="dcterms:W3CDTF">2019-03-31T22:01:53Z</dcterms:modified>
</cp:coreProperties>
</file>